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tgoingtouni.co.uk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apply-apprenticeship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areerfinder.ucas.com/jobs/apprenticeship/#browsi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amazingapprenticeships.com/vacancies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areermap.co.uk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8211" y="5355218"/>
            <a:ext cx="7197726" cy="494740"/>
          </a:xfrm>
        </p:spPr>
        <p:txBody>
          <a:bodyPr>
            <a:noAutofit/>
          </a:bodyPr>
          <a:lstStyle/>
          <a:p>
            <a:pPr algn="ctr"/>
            <a:r>
              <a:rPr lang="en-GB" sz="2800" b="1" dirty="0" smtClean="0"/>
              <a:t>How to search for an apprenticeship</a:t>
            </a:r>
            <a:endParaRPr lang="en-GB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412" y="914400"/>
            <a:ext cx="8703324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36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524" t="6783" r="21143" b="7546"/>
          <a:stretch/>
        </p:blipFill>
        <p:spPr>
          <a:xfrm>
            <a:off x="0" y="-1"/>
            <a:ext cx="8911772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09253" y="1090670"/>
            <a:ext cx="2280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3"/>
              </a:rPr>
              <a:t>Not Going to </a:t>
            </a:r>
            <a:r>
              <a:rPr lang="en-GB" dirty="0" err="1" smtClean="0">
                <a:hlinkClick r:id="rId3"/>
              </a:rPr>
              <a:t>Uni</a:t>
            </a:r>
            <a:r>
              <a:rPr lang="en-GB" dirty="0" smtClean="0">
                <a:hlinkClick r:id="rId3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063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4093" t="-5452" r="-46748" b="-5981"/>
          <a:stretch/>
        </p:blipFill>
        <p:spPr>
          <a:xfrm>
            <a:off x="143219" y="-121186"/>
            <a:ext cx="12180983" cy="69791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64337" y="1927952"/>
            <a:ext cx="2456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3"/>
              </a:rPr>
              <a:t>Search for an apprenticeship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8181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9217" t="-6266" r="59427" b="8435"/>
          <a:stretch/>
        </p:blipFill>
        <p:spPr>
          <a:xfrm>
            <a:off x="-187286" y="-187286"/>
            <a:ext cx="6070294" cy="6709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50795" y="1101687"/>
            <a:ext cx="37237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Don’t be too specific with search words, being more general will get more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further you are willing to travel the more results will come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You can choose the level of apprenticeship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1347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271" t="-160" r="20391" b="3936"/>
          <a:stretch/>
        </p:blipFill>
        <p:spPr>
          <a:xfrm>
            <a:off x="264405" y="154237"/>
            <a:ext cx="7844009" cy="65991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7542" y="925417"/>
            <a:ext cx="36326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All </a:t>
            </a:r>
            <a:r>
              <a:rPr lang="en-GB" sz="2000" smtClean="0"/>
              <a:t>the </a:t>
            </a:r>
            <a:r>
              <a:rPr lang="en-GB" sz="2000" smtClean="0"/>
              <a:t>positions </a:t>
            </a:r>
            <a:r>
              <a:rPr lang="en-GB" sz="2000" dirty="0" smtClean="0"/>
              <a:t>are laid out in the same 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Weekly wage at the top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Working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Level at the bottom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09185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470" t="9479" r="14789" b="3776"/>
          <a:stretch/>
        </p:blipFill>
        <p:spPr>
          <a:xfrm>
            <a:off x="308473" y="440674"/>
            <a:ext cx="7976212" cy="59491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00181" y="2012881"/>
            <a:ext cx="2754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UCAS also have a good search tool particularly if you are looking at degree </a:t>
            </a:r>
            <a:r>
              <a:rPr lang="en-GB" sz="2000" dirty="0" err="1" smtClean="0"/>
              <a:t>apprenticships</a:t>
            </a:r>
            <a:endParaRPr lang="en-GB" sz="2000" dirty="0" smtClean="0"/>
          </a:p>
          <a:p>
            <a:endParaRPr lang="en-GB" sz="2000" dirty="0"/>
          </a:p>
          <a:p>
            <a:r>
              <a:rPr lang="en-GB" sz="2000" dirty="0" smtClean="0">
                <a:hlinkClick r:id="rId3"/>
              </a:rPr>
              <a:t>UCAS SEARCH TOOL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37296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45696" y="3756752"/>
            <a:ext cx="24016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Amazing </a:t>
            </a:r>
            <a:r>
              <a:rPr lang="en-GB" dirty="0" err="1" smtClean="0"/>
              <a:t>Apprenticships</a:t>
            </a:r>
            <a:r>
              <a:rPr lang="en-GB" dirty="0" smtClean="0"/>
              <a:t> site has a </a:t>
            </a:r>
            <a:r>
              <a:rPr lang="en-GB" dirty="0" smtClean="0">
                <a:hlinkClick r:id="rId2"/>
              </a:rPr>
              <a:t>Vacancy Snapshot</a:t>
            </a:r>
            <a:r>
              <a:rPr lang="en-GB" dirty="0" smtClean="0"/>
              <a:t> page which is particularly good for the larger multinational companies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3300" y="160604"/>
            <a:ext cx="2095500" cy="2085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9635" t="7556" r="30525" b="23886"/>
          <a:stretch/>
        </p:blipFill>
        <p:spPr>
          <a:xfrm>
            <a:off x="944480" y="160604"/>
            <a:ext cx="5830267" cy="656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51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83" y="847840"/>
            <a:ext cx="6926397" cy="586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13223" y="1189822"/>
            <a:ext cx="33915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You can select any of the companies and can find a fact file of  the company along with …………….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39893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308472"/>
            <a:ext cx="8123448" cy="6525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89763" y="1266940"/>
            <a:ext cx="26148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Tips on the application process, details of their apprenticeship programmes and much more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40435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09" t="8230" r="4836" b="11282"/>
          <a:stretch/>
        </p:blipFill>
        <p:spPr>
          <a:xfrm>
            <a:off x="128156" y="771805"/>
            <a:ext cx="8597204" cy="59539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402" y="209320"/>
            <a:ext cx="6004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hlinkClick r:id="rId3"/>
              </a:rPr>
              <a:t>CareerMap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320270" y="1718631"/>
            <a:ext cx="25419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Sign up to get alerts when new vacancies are posted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387249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49</TotalTime>
  <Words>150</Words>
  <Application>Microsoft Office PowerPoint</Application>
  <PresentationFormat>Widescreen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Walsall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CBallinger</dc:creator>
  <cp:lastModifiedBy>jason cain</cp:lastModifiedBy>
  <cp:revision>14</cp:revision>
  <dcterms:created xsi:type="dcterms:W3CDTF">2020-07-02T12:00:28Z</dcterms:created>
  <dcterms:modified xsi:type="dcterms:W3CDTF">2021-01-21T11:16:56Z</dcterms:modified>
</cp:coreProperties>
</file>