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91" r:id="rId5"/>
    <p:sldMasterId id="2147483723" r:id="rId6"/>
    <p:sldMasterId id="2147483736" r:id="rId7"/>
  </p:sldMasterIdLst>
  <p:notesMasterIdLst>
    <p:notesMasterId r:id="rId22"/>
  </p:notesMasterIdLst>
  <p:handoutMasterIdLst>
    <p:handoutMasterId r:id="rId23"/>
  </p:handoutMasterIdLst>
  <p:sldIdLst>
    <p:sldId id="387" r:id="rId8"/>
    <p:sldId id="398" r:id="rId9"/>
    <p:sldId id="399" r:id="rId10"/>
    <p:sldId id="358" r:id="rId11"/>
    <p:sldId id="392" r:id="rId12"/>
    <p:sldId id="386" r:id="rId13"/>
    <p:sldId id="390" r:id="rId14"/>
    <p:sldId id="324" r:id="rId15"/>
    <p:sldId id="394" r:id="rId16"/>
    <p:sldId id="355" r:id="rId17"/>
    <p:sldId id="397" r:id="rId18"/>
    <p:sldId id="396" r:id="rId19"/>
    <p:sldId id="395" r:id="rId20"/>
    <p:sldId id="333" r:id="rId21"/>
  </p:sldIdLst>
  <p:sldSz cx="9144000" cy="6858000" type="screen4x3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>
          <p15:clr>
            <a:srgbClr val="A4A3A4"/>
          </p15:clr>
        </p15:guide>
        <p15:guide id="2" orient="horz" pos="981">
          <p15:clr>
            <a:srgbClr val="A4A3A4"/>
          </p15:clr>
        </p15:guide>
        <p15:guide id="3" orient="horz" pos="3952">
          <p15:clr>
            <a:srgbClr val="A4A3A4"/>
          </p15:clr>
        </p15:guide>
        <p15:guide id="4" orient="horz" pos="232">
          <p15:clr>
            <a:srgbClr val="A4A3A4"/>
          </p15:clr>
        </p15:guide>
        <p15:guide id="5" pos="226">
          <p15:clr>
            <a:srgbClr val="A4A3A4"/>
          </p15:clr>
        </p15:guide>
        <p15:guide id="6" pos="5534">
          <p15:clr>
            <a:srgbClr val="A4A3A4"/>
          </p15:clr>
        </p15:guide>
        <p15:guide id="7" pos="2941">
          <p15:clr>
            <a:srgbClr val="A4A3A4"/>
          </p15:clr>
        </p15:guide>
        <p15:guide id="8" pos="2819">
          <p15:clr>
            <a:srgbClr val="A4A3A4"/>
          </p15:clr>
        </p15:guide>
        <p15:guide id="9" orient="horz" pos="414">
          <p15:clr>
            <a:srgbClr val="A4A3A4"/>
          </p15:clr>
        </p15:guide>
        <p15:guide id="10" pos="4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Morrison" initials="A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43D9"/>
    <a:srgbClr val="2F8FD1"/>
    <a:srgbClr val="846B9D"/>
    <a:srgbClr val="00B6AA"/>
    <a:srgbClr val="E7E123"/>
    <a:srgbClr val="4499D9"/>
    <a:srgbClr val="8F52A3"/>
    <a:srgbClr val="FABB00"/>
    <a:srgbClr val="9C5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B157F-27D4-4A2D-909A-068B7BF613AD}" v="40" dt="2019-08-17T08:39:05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42" autoAdjust="0"/>
    <p:restoredTop sz="94601" autoAdjust="0"/>
  </p:normalViewPr>
  <p:slideViewPr>
    <p:cSldViewPr showGuides="1">
      <p:cViewPr varScale="1">
        <p:scale>
          <a:sx n="86" d="100"/>
          <a:sy n="86" d="100"/>
        </p:scale>
        <p:origin x="834" y="84"/>
      </p:cViewPr>
      <p:guideLst>
        <p:guide orient="horz" pos="4088"/>
        <p:guide orient="horz" pos="981"/>
        <p:guide orient="horz" pos="3952"/>
        <p:guide orient="horz" pos="232"/>
        <p:guide pos="226"/>
        <p:guide pos="5534"/>
        <p:guide pos="2941"/>
        <p:guide pos="2819"/>
        <p:guide orient="horz" pos="414"/>
        <p:guide pos="41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3360" y="108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Hollingworth" userId="e84b975a-e3aa-488c-8d3e-b3fb2a49e80e" providerId="ADAL" clId="{64DB38D9-3393-42F1-A496-B9CE465DF6EC}"/>
    <pc:docChg chg="custSel addSld delSld modSld modMainMaster">
      <pc:chgData name="Holly Hollingworth" userId="e84b975a-e3aa-488c-8d3e-b3fb2a49e80e" providerId="ADAL" clId="{64DB38D9-3393-42F1-A496-B9CE465DF6EC}" dt="2019-08-09T09:00:50.613" v="1617" actId="29295"/>
      <pc:docMkLst>
        <pc:docMk/>
      </pc:docMkLst>
      <pc:sldChg chg="addSp delSp modSp modAnim">
        <pc:chgData name="Holly Hollingworth" userId="e84b975a-e3aa-488c-8d3e-b3fb2a49e80e" providerId="ADAL" clId="{64DB38D9-3393-42F1-A496-B9CE465DF6EC}" dt="2019-08-07T13:37:56.424" v="1555"/>
        <pc:sldMkLst>
          <pc:docMk/>
          <pc:sldMk cId="3289973707" sldId="324"/>
        </pc:sldMkLst>
        <pc:spChg chg="mod">
          <ac:chgData name="Holly Hollingworth" userId="e84b975a-e3aa-488c-8d3e-b3fb2a49e80e" providerId="ADAL" clId="{64DB38D9-3393-42F1-A496-B9CE465DF6EC}" dt="2019-08-06T13:29:48.318" v="733" actId="14100"/>
          <ac:spMkLst>
            <pc:docMk/>
            <pc:sldMk cId="3289973707" sldId="324"/>
            <ac:spMk id="2" creationId="{792F8A2F-D13F-4912-A2A7-405959B3B973}"/>
          </ac:spMkLst>
        </pc:spChg>
        <pc:spChg chg="del mod">
          <ac:chgData name="Holly Hollingworth" userId="e84b975a-e3aa-488c-8d3e-b3fb2a49e80e" providerId="ADAL" clId="{64DB38D9-3393-42F1-A496-B9CE465DF6EC}" dt="2019-08-06T13:17:52.825" v="528" actId="478"/>
          <ac:spMkLst>
            <pc:docMk/>
            <pc:sldMk cId="3289973707" sldId="324"/>
            <ac:spMk id="6" creationId="{00000000-0000-0000-0000-000000000000}"/>
          </ac:spMkLst>
        </pc:spChg>
        <pc:spChg chg="add mod">
          <ac:chgData name="Holly Hollingworth" userId="e84b975a-e3aa-488c-8d3e-b3fb2a49e80e" providerId="ADAL" clId="{64DB38D9-3393-42F1-A496-B9CE465DF6EC}" dt="2019-08-07T13:31:50.989" v="1454" actId="1076"/>
          <ac:spMkLst>
            <pc:docMk/>
            <pc:sldMk cId="3289973707" sldId="324"/>
            <ac:spMk id="39" creationId="{15295F4A-169B-40B1-B723-A1D8DC7E1121}"/>
          </ac:spMkLst>
        </pc:spChg>
        <pc:spChg chg="add mod">
          <ac:chgData name="Holly Hollingworth" userId="e84b975a-e3aa-488c-8d3e-b3fb2a49e80e" providerId="ADAL" clId="{64DB38D9-3393-42F1-A496-B9CE465DF6EC}" dt="2019-08-07T13:32:57.885" v="1484" actId="20577"/>
          <ac:spMkLst>
            <pc:docMk/>
            <pc:sldMk cId="3289973707" sldId="324"/>
            <ac:spMk id="40" creationId="{6F369370-0CAD-4CD6-A995-31EE132536D6}"/>
          </ac:spMkLst>
        </pc:spChg>
        <pc:spChg chg="add mod">
          <ac:chgData name="Holly Hollingworth" userId="e84b975a-e3aa-488c-8d3e-b3fb2a49e80e" providerId="ADAL" clId="{64DB38D9-3393-42F1-A496-B9CE465DF6EC}" dt="2019-08-07T13:32:08.424" v="1458" actId="1076"/>
          <ac:spMkLst>
            <pc:docMk/>
            <pc:sldMk cId="3289973707" sldId="324"/>
            <ac:spMk id="41" creationId="{DAAF374A-E757-411D-A956-9219511E823A}"/>
          </ac:spMkLst>
        </pc:spChg>
        <pc:spChg chg="add mod">
          <ac:chgData name="Holly Hollingworth" userId="e84b975a-e3aa-488c-8d3e-b3fb2a49e80e" providerId="ADAL" clId="{64DB38D9-3393-42F1-A496-B9CE465DF6EC}" dt="2019-08-07T13:33:14.883" v="1499" actId="20577"/>
          <ac:spMkLst>
            <pc:docMk/>
            <pc:sldMk cId="3289973707" sldId="324"/>
            <ac:spMk id="45" creationId="{88918CAA-9BAC-4BAB-9BD3-A9DEE2BB3267}"/>
          </ac:spMkLst>
        </pc:spChg>
        <pc:spChg chg="add mod">
          <ac:chgData name="Holly Hollingworth" userId="e84b975a-e3aa-488c-8d3e-b3fb2a49e80e" providerId="ADAL" clId="{64DB38D9-3393-42F1-A496-B9CE465DF6EC}" dt="2019-08-07T13:32:15.232" v="1460" actId="1076"/>
          <ac:spMkLst>
            <pc:docMk/>
            <pc:sldMk cId="3289973707" sldId="324"/>
            <ac:spMk id="46" creationId="{24C6BBA7-98C7-4E77-8B74-E7CC575E3C45}"/>
          </ac:spMkLst>
        </pc:spChg>
        <pc:spChg chg="add mod">
          <ac:chgData name="Holly Hollingworth" userId="e84b975a-e3aa-488c-8d3e-b3fb2a49e80e" providerId="ADAL" clId="{64DB38D9-3393-42F1-A496-B9CE465DF6EC}" dt="2019-08-07T13:34:21.280" v="1513" actId="20577"/>
          <ac:spMkLst>
            <pc:docMk/>
            <pc:sldMk cId="3289973707" sldId="324"/>
            <ac:spMk id="47" creationId="{731CF562-A80A-4830-93CE-FD87CAB723AD}"/>
          </ac:spMkLst>
        </pc:spChg>
        <pc:spChg chg="add mod">
          <ac:chgData name="Holly Hollingworth" userId="e84b975a-e3aa-488c-8d3e-b3fb2a49e80e" providerId="ADAL" clId="{64DB38D9-3393-42F1-A496-B9CE465DF6EC}" dt="2019-08-07T13:32:21.768" v="1462" actId="1076"/>
          <ac:spMkLst>
            <pc:docMk/>
            <pc:sldMk cId="3289973707" sldId="324"/>
            <ac:spMk id="48" creationId="{42343983-6108-43A3-87AF-6662DF09CD72}"/>
          </ac:spMkLst>
        </pc:spChg>
        <pc:spChg chg="del">
          <ac:chgData name="Holly Hollingworth" userId="e84b975a-e3aa-488c-8d3e-b3fb2a49e80e" providerId="ADAL" clId="{64DB38D9-3393-42F1-A496-B9CE465DF6EC}" dt="2019-08-06T13:16:29.899" v="521" actId="478"/>
          <ac:spMkLst>
            <pc:docMk/>
            <pc:sldMk cId="3289973707" sldId="324"/>
            <ac:spMk id="49" creationId="{00000000-0000-0000-0000-000000000000}"/>
          </ac:spMkLst>
        </pc:spChg>
        <pc:spChg chg="add mod">
          <ac:chgData name="Holly Hollingworth" userId="e84b975a-e3aa-488c-8d3e-b3fb2a49e80e" providerId="ADAL" clId="{64DB38D9-3393-42F1-A496-B9CE465DF6EC}" dt="2019-08-07T13:34:58.378" v="1530" actId="20577"/>
          <ac:spMkLst>
            <pc:docMk/>
            <pc:sldMk cId="3289973707" sldId="324"/>
            <ac:spMk id="49" creationId="{740EE8AB-1903-4348-B9AC-054829EB7BD4}"/>
          </ac:spMkLst>
        </pc:spChg>
        <pc:spChg chg="del mod">
          <ac:chgData name="Holly Hollingworth" userId="e84b975a-e3aa-488c-8d3e-b3fb2a49e80e" providerId="ADAL" clId="{64DB38D9-3393-42F1-A496-B9CE465DF6EC}" dt="2019-08-06T13:16:34.190" v="524" actId="478"/>
          <ac:spMkLst>
            <pc:docMk/>
            <pc:sldMk cId="3289973707" sldId="324"/>
            <ac:spMk id="50" creationId="{FECA5BCF-9FBF-492B-A7C5-EE651C56A6C2}"/>
          </ac:spMkLst>
        </pc:spChg>
        <pc:spChg chg="add">
          <ac:chgData name="Holly Hollingworth" userId="e84b975a-e3aa-488c-8d3e-b3fb2a49e80e" providerId="ADAL" clId="{64DB38D9-3393-42F1-A496-B9CE465DF6EC}" dt="2019-07-02T09:12:38.789" v="56"/>
          <ac:spMkLst>
            <pc:docMk/>
            <pc:sldMk cId="3289973707" sldId="324"/>
            <ac:spMk id="65" creationId="{EEB4E362-E790-443C-980D-B3861FD16583}"/>
          </ac:spMkLst>
        </pc:spChg>
        <pc:spChg chg="mod">
          <ac:chgData name="Holly Hollingworth" userId="e84b975a-e3aa-488c-8d3e-b3fb2a49e80e" providerId="ADAL" clId="{64DB38D9-3393-42F1-A496-B9CE465DF6EC}" dt="2019-08-06T13:19:06.929" v="564" actId="20577"/>
          <ac:spMkLst>
            <pc:docMk/>
            <pc:sldMk cId="3289973707" sldId="324"/>
            <ac:spMk id="70" creationId="{E2943A24-1EDB-4B1E-9C55-38A463F6C61A}"/>
          </ac:spMkLst>
        </pc:spChg>
        <pc:spChg chg="mod">
          <ac:chgData name="Holly Hollingworth" userId="e84b975a-e3aa-488c-8d3e-b3fb2a49e80e" providerId="ADAL" clId="{64DB38D9-3393-42F1-A496-B9CE465DF6EC}" dt="2019-08-06T13:23:15.551" v="662" actId="1076"/>
          <ac:spMkLst>
            <pc:docMk/>
            <pc:sldMk cId="3289973707" sldId="324"/>
            <ac:spMk id="73" creationId="{C3DD0B07-E20C-4C9B-A5FE-E54ECE2CE34A}"/>
          </ac:spMkLst>
        </pc:spChg>
        <pc:spChg chg="mod">
          <ac:chgData name="Holly Hollingworth" userId="e84b975a-e3aa-488c-8d3e-b3fb2a49e80e" providerId="ADAL" clId="{64DB38D9-3393-42F1-A496-B9CE465DF6EC}" dt="2019-08-06T13:23:19.191" v="663" actId="1076"/>
          <ac:spMkLst>
            <pc:docMk/>
            <pc:sldMk cId="3289973707" sldId="324"/>
            <ac:spMk id="76" creationId="{E162418E-8838-42E4-8F9B-BAC068304E71}"/>
          </ac:spMkLst>
        </pc:spChg>
        <pc:spChg chg="add mod">
          <ac:chgData name="Holly Hollingworth" userId="e84b975a-e3aa-488c-8d3e-b3fb2a49e80e" providerId="ADAL" clId="{64DB38D9-3393-42F1-A496-B9CE465DF6EC}" dt="2019-08-07T13:19:53.452" v="1353" actId="164"/>
          <ac:spMkLst>
            <pc:docMk/>
            <pc:sldMk cId="3289973707" sldId="324"/>
            <ac:spMk id="77" creationId="{11ED959D-8FC0-416B-BA3B-4834CAE5CFE1}"/>
          </ac:spMkLst>
        </pc:spChg>
        <pc:spChg chg="add mod">
          <ac:chgData name="Holly Hollingworth" userId="e84b975a-e3aa-488c-8d3e-b3fb2a49e80e" providerId="ADAL" clId="{64DB38D9-3393-42F1-A496-B9CE465DF6EC}" dt="2019-08-07T13:19:53.452" v="1353" actId="164"/>
          <ac:spMkLst>
            <pc:docMk/>
            <pc:sldMk cId="3289973707" sldId="324"/>
            <ac:spMk id="78" creationId="{74442AD7-353B-4E0A-B222-15DEBD0F059A}"/>
          </ac:spMkLst>
        </pc:spChg>
        <pc:spChg chg="add mod">
          <ac:chgData name="Holly Hollingworth" userId="e84b975a-e3aa-488c-8d3e-b3fb2a49e80e" providerId="ADAL" clId="{64DB38D9-3393-42F1-A496-B9CE465DF6EC}" dt="2019-08-07T13:19:53.452" v="1353" actId="164"/>
          <ac:spMkLst>
            <pc:docMk/>
            <pc:sldMk cId="3289973707" sldId="324"/>
            <ac:spMk id="79" creationId="{A8251A3C-6212-4A6D-8DCD-F8BEF110B1E6}"/>
          </ac:spMkLst>
        </pc:spChg>
        <pc:spChg chg="add mod">
          <ac:chgData name="Holly Hollingworth" userId="e84b975a-e3aa-488c-8d3e-b3fb2a49e80e" providerId="ADAL" clId="{64DB38D9-3393-42F1-A496-B9CE465DF6EC}" dt="2019-08-07T13:19:53.452" v="1353" actId="164"/>
          <ac:spMkLst>
            <pc:docMk/>
            <pc:sldMk cId="3289973707" sldId="324"/>
            <ac:spMk id="80" creationId="{BBC2143E-335C-4910-9AA7-9030F8568E58}"/>
          </ac:spMkLst>
        </pc:spChg>
        <pc:grpChg chg="add mod">
          <ac:chgData name="Holly Hollingworth" userId="e84b975a-e3aa-488c-8d3e-b3fb2a49e80e" providerId="ADAL" clId="{64DB38D9-3393-42F1-A496-B9CE465DF6EC}" dt="2019-08-07T13:31:42.467" v="1452" actId="1076"/>
          <ac:grpSpMkLst>
            <pc:docMk/>
            <pc:sldMk cId="3289973707" sldId="324"/>
            <ac:grpSpMk id="4" creationId="{B9B8D781-6B06-4DBD-AE3E-9929860D0C35}"/>
          </ac:grpSpMkLst>
        </pc:grpChg>
        <pc:grpChg chg="mod">
          <ac:chgData name="Holly Hollingworth" userId="e84b975a-e3aa-488c-8d3e-b3fb2a49e80e" providerId="ADAL" clId="{64DB38D9-3393-42F1-A496-B9CE465DF6EC}" dt="2019-08-07T13:31:42.467" v="1452" actId="1076"/>
          <ac:grpSpMkLst>
            <pc:docMk/>
            <pc:sldMk cId="3289973707" sldId="324"/>
            <ac:grpSpMk id="21" creationId="{00000000-0000-0000-0000-000000000000}"/>
          </ac:grpSpMkLst>
        </pc:grpChg>
        <pc:grpChg chg="mod">
          <ac:chgData name="Holly Hollingworth" userId="e84b975a-e3aa-488c-8d3e-b3fb2a49e80e" providerId="ADAL" clId="{64DB38D9-3393-42F1-A496-B9CE465DF6EC}" dt="2019-08-07T13:31:42.467" v="1452" actId="1076"/>
          <ac:grpSpMkLst>
            <pc:docMk/>
            <pc:sldMk cId="3289973707" sldId="324"/>
            <ac:grpSpMk id="24" creationId="{00000000-0000-0000-0000-000000000000}"/>
          </ac:grpSpMkLst>
        </pc:grpChg>
        <pc:grpChg chg="mod">
          <ac:chgData name="Holly Hollingworth" userId="e84b975a-e3aa-488c-8d3e-b3fb2a49e80e" providerId="ADAL" clId="{64DB38D9-3393-42F1-A496-B9CE465DF6EC}" dt="2019-08-07T13:31:42.467" v="1452" actId="1076"/>
          <ac:grpSpMkLst>
            <pc:docMk/>
            <pc:sldMk cId="3289973707" sldId="324"/>
            <ac:grpSpMk id="42" creationId="{00000000-0000-0000-0000-000000000000}"/>
          </ac:grpSpMkLst>
        </pc:grpChg>
        <pc:grpChg chg="del">
          <ac:chgData name="Holly Hollingworth" userId="e84b975a-e3aa-488c-8d3e-b3fb2a49e80e" providerId="ADAL" clId="{64DB38D9-3393-42F1-A496-B9CE465DF6EC}" dt="2019-08-06T13:16:29.899" v="521" actId="478"/>
          <ac:grpSpMkLst>
            <pc:docMk/>
            <pc:sldMk cId="3289973707" sldId="324"/>
            <ac:grpSpMk id="48" creationId="{00000000-0000-0000-0000-000000000000}"/>
          </ac:grpSpMkLst>
        </pc:grpChg>
        <pc:grpChg chg="del">
          <ac:chgData name="Holly Hollingworth" userId="e84b975a-e3aa-488c-8d3e-b3fb2a49e80e" providerId="ADAL" clId="{64DB38D9-3393-42F1-A496-B9CE465DF6EC}" dt="2019-08-06T13:17:49.112" v="526" actId="478"/>
          <ac:grpSpMkLst>
            <pc:docMk/>
            <pc:sldMk cId="3289973707" sldId="324"/>
            <ac:grpSpMk id="54" creationId="{00000000-0000-0000-0000-000000000000}"/>
          </ac:grpSpMkLst>
        </pc:grpChg>
        <pc:grpChg chg="del mod">
          <ac:chgData name="Holly Hollingworth" userId="e84b975a-e3aa-488c-8d3e-b3fb2a49e80e" providerId="ADAL" clId="{64DB38D9-3393-42F1-A496-B9CE465DF6EC}" dt="2019-08-06T13:16:32.417" v="523" actId="478"/>
          <ac:grpSpMkLst>
            <pc:docMk/>
            <pc:sldMk cId="3289973707" sldId="324"/>
            <ac:grpSpMk id="55" creationId="{00000000-0000-0000-0000-000000000000}"/>
          </ac:grpSpMkLst>
        </pc:grpChg>
        <pc:grpChg chg="del">
          <ac:chgData name="Holly Hollingworth" userId="e84b975a-e3aa-488c-8d3e-b3fb2a49e80e" providerId="ADAL" clId="{64DB38D9-3393-42F1-A496-B9CE465DF6EC}" dt="2019-08-06T13:15:31.643" v="518" actId="478"/>
          <ac:grpSpMkLst>
            <pc:docMk/>
            <pc:sldMk cId="3289973707" sldId="324"/>
            <ac:grpSpMk id="56" creationId="{00000000-0000-0000-0000-000000000000}"/>
          </ac:grpSpMkLst>
        </pc:grpChg>
        <pc:grpChg chg="mod">
          <ac:chgData name="Holly Hollingworth" userId="e84b975a-e3aa-488c-8d3e-b3fb2a49e80e" providerId="ADAL" clId="{64DB38D9-3393-42F1-A496-B9CE465DF6EC}" dt="2019-08-07T13:31:42.467" v="1452" actId="1076"/>
          <ac:grpSpMkLst>
            <pc:docMk/>
            <pc:sldMk cId="3289973707" sldId="324"/>
            <ac:grpSpMk id="57" creationId="{00000000-0000-0000-0000-000000000000}"/>
          </ac:grpSpMkLst>
        </pc:grpChg>
        <pc:grpChg chg="del">
          <ac:chgData name="Holly Hollingworth" userId="e84b975a-e3aa-488c-8d3e-b3fb2a49e80e" providerId="ADAL" clId="{64DB38D9-3393-42F1-A496-B9CE465DF6EC}" dt="2019-08-06T13:16:15.955" v="520" actId="478"/>
          <ac:grpSpMkLst>
            <pc:docMk/>
            <pc:sldMk cId="3289973707" sldId="324"/>
            <ac:grpSpMk id="58" creationId="{00000000-0000-0000-0000-000000000000}"/>
          </ac:grpSpMkLst>
        </pc:grpChg>
        <pc:grpChg chg="del">
          <ac:chgData name="Holly Hollingworth" userId="e84b975a-e3aa-488c-8d3e-b3fb2a49e80e" providerId="ADAL" clId="{64DB38D9-3393-42F1-A496-B9CE465DF6EC}" dt="2019-08-06T13:15:11.267" v="517" actId="478"/>
          <ac:grpSpMkLst>
            <pc:docMk/>
            <pc:sldMk cId="3289973707" sldId="324"/>
            <ac:grpSpMk id="59" creationId="{00000000-0000-0000-0000-000000000000}"/>
          </ac:grpSpMkLst>
        </pc:grpChg>
        <pc:grpChg chg="del">
          <ac:chgData name="Holly Hollingworth" userId="e84b975a-e3aa-488c-8d3e-b3fb2a49e80e" providerId="ADAL" clId="{64DB38D9-3393-42F1-A496-B9CE465DF6EC}" dt="2019-08-06T13:14:57.160" v="516" actId="478"/>
          <ac:grpSpMkLst>
            <pc:docMk/>
            <pc:sldMk cId="3289973707" sldId="324"/>
            <ac:grpSpMk id="60" creationId="{00000000-0000-0000-0000-000000000000}"/>
          </ac:grpSpMkLst>
        </pc:grpChg>
        <pc:grpChg chg="del">
          <ac:chgData name="Holly Hollingworth" userId="e84b975a-e3aa-488c-8d3e-b3fb2a49e80e" providerId="ADAL" clId="{64DB38D9-3393-42F1-A496-B9CE465DF6EC}" dt="2019-08-06T13:16:01.142" v="519" actId="478"/>
          <ac:grpSpMkLst>
            <pc:docMk/>
            <pc:sldMk cId="3289973707" sldId="324"/>
            <ac:grpSpMk id="61" creationId="{00000000-0000-0000-0000-000000000000}"/>
          </ac:grpSpMkLst>
        </pc:grpChg>
        <pc:grpChg chg="del">
          <ac:chgData name="Holly Hollingworth" userId="e84b975a-e3aa-488c-8d3e-b3fb2a49e80e" providerId="ADAL" clId="{64DB38D9-3393-42F1-A496-B9CE465DF6EC}" dt="2019-08-06T13:16:57.024" v="525" actId="478"/>
          <ac:grpSpMkLst>
            <pc:docMk/>
            <pc:sldMk cId="3289973707" sldId="324"/>
            <ac:grpSpMk id="62" creationId="{00000000-0000-0000-0000-000000000000}"/>
          </ac:grpSpMkLst>
        </pc:grpChg>
        <pc:grpChg chg="mod">
          <ac:chgData name="Holly Hollingworth" userId="e84b975a-e3aa-488c-8d3e-b3fb2a49e80e" providerId="ADAL" clId="{64DB38D9-3393-42F1-A496-B9CE465DF6EC}" dt="2019-08-07T13:31:42.467" v="1452" actId="1076"/>
          <ac:grpSpMkLst>
            <pc:docMk/>
            <pc:sldMk cId="3289973707" sldId="324"/>
            <ac:grpSpMk id="63" creationId="{00000000-0000-0000-0000-000000000000}"/>
          </ac:grpSpMkLst>
        </pc:grpChg>
        <pc:grpChg chg="add del mod">
          <ac:chgData name="Holly Hollingworth" userId="e84b975a-e3aa-488c-8d3e-b3fb2a49e80e" providerId="ADAL" clId="{64DB38D9-3393-42F1-A496-B9CE465DF6EC}" dt="2019-08-06T13:18:41.357" v="534" actId="478"/>
          <ac:grpSpMkLst>
            <pc:docMk/>
            <pc:sldMk cId="3289973707" sldId="324"/>
            <ac:grpSpMk id="66" creationId="{22BB16DD-DDA9-4E8A-B3F0-0BBDED7EA0DB}"/>
          </ac:grpSpMkLst>
        </pc:grpChg>
        <pc:grpChg chg="mod">
          <ac:chgData name="Holly Hollingworth" userId="e84b975a-e3aa-488c-8d3e-b3fb2a49e80e" providerId="ADAL" clId="{64DB38D9-3393-42F1-A496-B9CE465DF6EC}" dt="2019-08-07T13:31:42.467" v="1452" actId="1076"/>
          <ac:grpSpMkLst>
            <pc:docMk/>
            <pc:sldMk cId="3289973707" sldId="324"/>
            <ac:grpSpMk id="67" creationId="{9C18D644-D9E4-4DF7-BF90-49A3E1485369}"/>
          </ac:grpSpMkLst>
        </pc:grpChg>
        <pc:grpChg chg="add mod">
          <ac:chgData name="Holly Hollingworth" userId="e84b975a-e3aa-488c-8d3e-b3fb2a49e80e" providerId="ADAL" clId="{64DB38D9-3393-42F1-A496-B9CE465DF6EC}" dt="2019-08-07T13:31:42.467" v="1452" actId="1076"/>
          <ac:grpSpMkLst>
            <pc:docMk/>
            <pc:sldMk cId="3289973707" sldId="324"/>
            <ac:grpSpMk id="71" creationId="{ADDC8099-DB8C-4CA5-9EAC-7CF60104A340}"/>
          </ac:grpSpMkLst>
        </pc:grpChg>
        <pc:grpChg chg="add mod">
          <ac:chgData name="Holly Hollingworth" userId="e84b975a-e3aa-488c-8d3e-b3fb2a49e80e" providerId="ADAL" clId="{64DB38D9-3393-42F1-A496-B9CE465DF6EC}" dt="2019-08-07T13:31:42.467" v="1452" actId="1076"/>
          <ac:grpSpMkLst>
            <pc:docMk/>
            <pc:sldMk cId="3289973707" sldId="324"/>
            <ac:grpSpMk id="74" creationId="{E3A87C8B-9800-4DB3-9B38-D4C8AEFA82DB}"/>
          </ac:grpSpMkLst>
        </pc:grpChg>
        <pc:grpChg chg="mod">
          <ac:chgData name="Holly Hollingworth" userId="e84b975a-e3aa-488c-8d3e-b3fb2a49e80e" providerId="ADAL" clId="{64DB38D9-3393-42F1-A496-B9CE465DF6EC}" dt="2019-08-07T13:31:42.467" v="1452" actId="1076"/>
          <ac:grpSpMkLst>
            <pc:docMk/>
            <pc:sldMk cId="3289973707" sldId="324"/>
            <ac:grpSpMk id="1024" creationId="{00000000-0000-0000-0000-000000000000}"/>
          </ac:grpSpMkLst>
        </pc:grpChg>
        <pc:grpChg chg="del">
          <ac:chgData name="Holly Hollingworth" userId="e84b975a-e3aa-488c-8d3e-b3fb2a49e80e" providerId="ADAL" clId="{64DB38D9-3393-42F1-A496-B9CE465DF6EC}" dt="2019-08-06T13:14:38.281" v="515" actId="478"/>
          <ac:grpSpMkLst>
            <pc:docMk/>
            <pc:sldMk cId="3289973707" sldId="324"/>
            <ac:grpSpMk id="1025" creationId="{00000000-0000-0000-0000-000000000000}"/>
          </ac:grpSpMkLst>
        </pc:grpChg>
        <pc:picChg chg="add del">
          <ac:chgData name="Holly Hollingworth" userId="e84b975a-e3aa-488c-8d3e-b3fb2a49e80e" providerId="ADAL" clId="{64DB38D9-3393-42F1-A496-B9CE465DF6EC}" dt="2019-08-06T13:27:10.624" v="716" actId="478"/>
          <ac:picMkLst>
            <pc:docMk/>
            <pc:sldMk cId="3289973707" sldId="324"/>
            <ac:picMk id="4" creationId="{821387A2-5301-4669-97FA-E973A1604E58}"/>
          </ac:picMkLst>
        </pc:picChg>
        <pc:picChg chg="del mod">
          <ac:chgData name="Holly Hollingworth" userId="e84b975a-e3aa-488c-8d3e-b3fb2a49e80e" providerId="ADAL" clId="{64DB38D9-3393-42F1-A496-B9CE465DF6EC}" dt="2019-06-28T15:16:45.638" v="7" actId="478"/>
          <ac:picMkLst>
            <pc:docMk/>
            <pc:sldMk cId="3289973707" sldId="324"/>
            <ac:picMk id="5" creationId="{00000000-0000-0000-0000-000000000000}"/>
          </ac:picMkLst>
        </pc:picChg>
        <pc:picChg chg="add mod">
          <ac:chgData name="Holly Hollingworth" userId="e84b975a-e3aa-488c-8d3e-b3fb2a49e80e" providerId="ADAL" clId="{64DB38D9-3393-42F1-A496-B9CE465DF6EC}" dt="2019-08-07T13:36:33.706" v="1541" actId="1076"/>
          <ac:picMkLst>
            <pc:docMk/>
            <pc:sldMk cId="3289973707" sldId="324"/>
            <ac:picMk id="5" creationId="{1D516E7D-9994-4669-B171-E24E4D246264}"/>
          </ac:picMkLst>
        </pc:picChg>
        <pc:picChg chg="add del">
          <ac:chgData name="Holly Hollingworth" userId="e84b975a-e3aa-488c-8d3e-b3fb2a49e80e" providerId="ADAL" clId="{64DB38D9-3393-42F1-A496-B9CE465DF6EC}" dt="2019-08-06T13:27:27.324" v="718" actId="478"/>
          <ac:picMkLst>
            <pc:docMk/>
            <pc:sldMk cId="3289973707" sldId="324"/>
            <ac:picMk id="5" creationId="{C636FF4D-74F1-4F03-8898-31F4764BD57F}"/>
          </ac:picMkLst>
        </pc:picChg>
        <pc:picChg chg="add mod">
          <ac:chgData name="Holly Hollingworth" userId="e84b975a-e3aa-488c-8d3e-b3fb2a49e80e" providerId="ADAL" clId="{64DB38D9-3393-42F1-A496-B9CE465DF6EC}" dt="2019-08-07T13:36:30.189" v="1539" actId="1076"/>
          <ac:picMkLst>
            <pc:docMk/>
            <pc:sldMk cId="3289973707" sldId="324"/>
            <ac:picMk id="6" creationId="{54CB3A2F-F4DA-4262-B082-3DF6924B063C}"/>
          </ac:picMkLst>
        </pc:picChg>
        <pc:picChg chg="add mod">
          <ac:chgData name="Holly Hollingworth" userId="e84b975a-e3aa-488c-8d3e-b3fb2a49e80e" providerId="ADAL" clId="{64DB38D9-3393-42F1-A496-B9CE465DF6EC}" dt="2019-08-07T13:19:53.452" v="1353" actId="164"/>
          <ac:picMkLst>
            <pc:docMk/>
            <pc:sldMk cId="3289973707" sldId="324"/>
            <ac:picMk id="7" creationId="{15006574-269C-49DC-BE1C-61732FE3C083}"/>
          </ac:picMkLst>
        </pc:picChg>
        <pc:picChg chg="add mod">
          <ac:chgData name="Holly Hollingworth" userId="e84b975a-e3aa-488c-8d3e-b3fb2a49e80e" providerId="ADAL" clId="{64DB38D9-3393-42F1-A496-B9CE465DF6EC}" dt="2019-08-07T13:19:53.452" v="1353" actId="164"/>
          <ac:picMkLst>
            <pc:docMk/>
            <pc:sldMk cId="3289973707" sldId="324"/>
            <ac:picMk id="8" creationId="{160170DC-DDA8-4066-8FAD-8E6B78AF9931}"/>
          </ac:picMkLst>
        </pc:picChg>
        <pc:picChg chg="add mod">
          <ac:chgData name="Holly Hollingworth" userId="e84b975a-e3aa-488c-8d3e-b3fb2a49e80e" providerId="ADAL" clId="{64DB38D9-3393-42F1-A496-B9CE465DF6EC}" dt="2019-08-07T13:19:53.452" v="1353" actId="164"/>
          <ac:picMkLst>
            <pc:docMk/>
            <pc:sldMk cId="3289973707" sldId="324"/>
            <ac:picMk id="9" creationId="{62F5F3C3-6A70-4ECF-A44D-16FB9F2E85F7}"/>
          </ac:picMkLst>
        </pc:picChg>
        <pc:picChg chg="add mod">
          <ac:chgData name="Holly Hollingworth" userId="e84b975a-e3aa-488c-8d3e-b3fb2a49e80e" providerId="ADAL" clId="{64DB38D9-3393-42F1-A496-B9CE465DF6EC}" dt="2019-08-07T13:19:53.452" v="1353" actId="164"/>
          <ac:picMkLst>
            <pc:docMk/>
            <pc:sldMk cId="3289973707" sldId="324"/>
            <ac:picMk id="10" creationId="{4B0B09B3-8701-4640-BB79-27300F76C7D4}"/>
          </ac:picMkLst>
        </pc:picChg>
        <pc:picChg chg="add mod">
          <ac:chgData name="Holly Hollingworth" userId="e84b975a-e3aa-488c-8d3e-b3fb2a49e80e" providerId="ADAL" clId="{64DB38D9-3393-42F1-A496-B9CE465DF6EC}" dt="2019-08-07T13:19:53.452" v="1353" actId="164"/>
          <ac:picMkLst>
            <pc:docMk/>
            <pc:sldMk cId="3289973707" sldId="324"/>
            <ac:picMk id="11" creationId="{068AEBBA-B04F-4E44-ACC9-12AB04FCF0F3}"/>
          </ac:picMkLst>
        </pc:picChg>
        <pc:picChg chg="add mod">
          <ac:chgData name="Holly Hollingworth" userId="e84b975a-e3aa-488c-8d3e-b3fb2a49e80e" providerId="ADAL" clId="{64DB38D9-3393-42F1-A496-B9CE465DF6EC}" dt="2019-08-07T13:37:03.863" v="1547" actId="14100"/>
          <ac:picMkLst>
            <pc:docMk/>
            <pc:sldMk cId="3289973707" sldId="324"/>
            <ac:picMk id="12" creationId="{1001C5FE-225A-4FA8-A64C-72B4F9C1087C}"/>
          </ac:picMkLst>
        </pc:picChg>
        <pc:picChg chg="add mod">
          <ac:chgData name="Holly Hollingworth" userId="e84b975a-e3aa-488c-8d3e-b3fb2a49e80e" providerId="ADAL" clId="{64DB38D9-3393-42F1-A496-B9CE465DF6EC}" dt="2019-08-07T13:37:32.832" v="1553" actId="14100"/>
          <ac:picMkLst>
            <pc:docMk/>
            <pc:sldMk cId="3289973707" sldId="324"/>
            <ac:picMk id="13" creationId="{8450F620-41C0-4F8A-BA84-65196E67FAD1}"/>
          </ac:picMkLst>
        </pc:picChg>
        <pc:picChg chg="del">
          <ac:chgData name="Holly Hollingworth" userId="e84b975a-e3aa-488c-8d3e-b3fb2a49e80e" providerId="ADAL" clId="{64DB38D9-3393-42F1-A496-B9CE465DF6EC}" dt="2019-08-06T13:18:41.357" v="534" actId="478"/>
          <ac:picMkLst>
            <pc:docMk/>
            <pc:sldMk cId="3289973707" sldId="324"/>
            <ac:picMk id="68" creationId="{47C8BFFD-104E-49A9-A2A0-831E3C09251D}"/>
          </ac:picMkLst>
        </pc:picChg>
        <pc:picChg chg="del">
          <ac:chgData name="Holly Hollingworth" userId="e84b975a-e3aa-488c-8d3e-b3fb2a49e80e" providerId="ADAL" clId="{64DB38D9-3393-42F1-A496-B9CE465DF6EC}" dt="2019-08-06T13:16:32.417" v="523" actId="478"/>
          <ac:picMkLst>
            <pc:docMk/>
            <pc:sldMk cId="3289973707" sldId="324"/>
            <ac:picMk id="1042" creationId="{00000000-0000-0000-0000-000000000000}"/>
          </ac:picMkLst>
        </pc:picChg>
      </pc:sldChg>
      <pc:sldChg chg="addSp delSp modSp delAnim">
        <pc:chgData name="Holly Hollingworth" userId="e84b975a-e3aa-488c-8d3e-b3fb2a49e80e" providerId="ADAL" clId="{64DB38D9-3393-42F1-A496-B9CE465DF6EC}" dt="2019-08-08T09:41:22.225" v="1573" actId="1076"/>
        <pc:sldMkLst>
          <pc:docMk/>
          <pc:sldMk cId="1845361926" sldId="330"/>
        </pc:sldMkLst>
        <pc:spChg chg="add">
          <ac:chgData name="Holly Hollingworth" userId="e84b975a-e3aa-488c-8d3e-b3fb2a49e80e" providerId="ADAL" clId="{64DB38D9-3393-42F1-A496-B9CE465DF6EC}" dt="2019-07-02T09:12:50.204" v="59"/>
          <ac:spMkLst>
            <pc:docMk/>
            <pc:sldMk cId="1845361926" sldId="330"/>
            <ac:spMk id="8" creationId="{757CEDBB-CA13-4381-A5C9-DFDA956CDBD7}"/>
          </ac:spMkLst>
        </pc:spChg>
        <pc:picChg chg="add mod modCrop">
          <ac:chgData name="Holly Hollingworth" userId="e84b975a-e3aa-488c-8d3e-b3fb2a49e80e" providerId="ADAL" clId="{64DB38D9-3393-42F1-A496-B9CE465DF6EC}" dt="2019-08-08T09:41:19.433" v="1572" actId="1076"/>
          <ac:picMkLst>
            <pc:docMk/>
            <pc:sldMk cId="1845361926" sldId="330"/>
            <ac:picMk id="3" creationId="{667D6C67-1A9E-479B-8A33-7C17962A5D8A}"/>
          </ac:picMkLst>
        </pc:picChg>
        <pc:picChg chg="add mod modCrop">
          <ac:chgData name="Holly Hollingworth" userId="e84b975a-e3aa-488c-8d3e-b3fb2a49e80e" providerId="ADAL" clId="{64DB38D9-3393-42F1-A496-B9CE465DF6EC}" dt="2019-08-08T09:41:17.841" v="1571" actId="1076"/>
          <ac:picMkLst>
            <pc:docMk/>
            <pc:sldMk cId="1845361926" sldId="330"/>
            <ac:picMk id="4" creationId="{AED049AB-AC61-4C70-8167-E87D39416FE1}"/>
          </ac:picMkLst>
        </pc:picChg>
        <pc:picChg chg="mod">
          <ac:chgData name="Holly Hollingworth" userId="e84b975a-e3aa-488c-8d3e-b3fb2a49e80e" providerId="ADAL" clId="{64DB38D9-3393-42F1-A496-B9CE465DF6EC}" dt="2019-08-08T09:41:16.281" v="1570" actId="1076"/>
          <ac:picMkLst>
            <pc:docMk/>
            <pc:sldMk cId="1845361926" sldId="330"/>
            <ac:picMk id="5" creationId="{1367BB88-4B83-48C7-A688-F05E56CC1ABB}"/>
          </ac:picMkLst>
        </pc:picChg>
        <pc:picChg chg="del mod">
          <ac:chgData name="Holly Hollingworth" userId="e84b975a-e3aa-488c-8d3e-b3fb2a49e80e" providerId="ADAL" clId="{64DB38D9-3393-42F1-A496-B9CE465DF6EC}" dt="2019-08-05T13:01:11.695" v="447" actId="478"/>
          <ac:picMkLst>
            <pc:docMk/>
            <pc:sldMk cId="1845361926" sldId="330"/>
            <ac:picMk id="6" creationId="{D1803EC9-F86A-4188-9E6C-104E74C1C582}"/>
          </ac:picMkLst>
        </pc:picChg>
        <pc:picChg chg="del mod">
          <ac:chgData name="Holly Hollingworth" userId="e84b975a-e3aa-488c-8d3e-b3fb2a49e80e" providerId="ADAL" clId="{64DB38D9-3393-42F1-A496-B9CE465DF6EC}" dt="2019-08-05T13:01:20.130" v="450" actId="478"/>
          <ac:picMkLst>
            <pc:docMk/>
            <pc:sldMk cId="1845361926" sldId="330"/>
            <ac:picMk id="7" creationId="{B971564B-A3E1-47B2-BFD7-CD195B3B0E4D}"/>
          </ac:picMkLst>
        </pc:picChg>
        <pc:picChg chg="mod">
          <ac:chgData name="Holly Hollingworth" userId="e84b975a-e3aa-488c-8d3e-b3fb2a49e80e" providerId="ADAL" clId="{64DB38D9-3393-42F1-A496-B9CE465DF6EC}" dt="2019-08-08T09:41:22.225" v="1573" actId="1076"/>
          <ac:picMkLst>
            <pc:docMk/>
            <pc:sldMk cId="1845361926" sldId="330"/>
            <ac:picMk id="9" creationId="{4287EDD9-6899-4009-8899-9230AB3EA45F}"/>
          </ac:picMkLst>
        </pc:picChg>
      </pc:sldChg>
      <pc:sldChg chg="addSp delSp modSp">
        <pc:chgData name="Holly Hollingworth" userId="e84b975a-e3aa-488c-8d3e-b3fb2a49e80e" providerId="ADAL" clId="{64DB38D9-3393-42F1-A496-B9CE465DF6EC}" dt="2019-08-06T09:30:08.731" v="513" actId="732"/>
        <pc:sldMkLst>
          <pc:docMk/>
          <pc:sldMk cId="846678934" sldId="355"/>
        </pc:sldMkLst>
        <pc:spChg chg="add">
          <ac:chgData name="Holly Hollingworth" userId="e84b975a-e3aa-488c-8d3e-b3fb2a49e80e" providerId="ADAL" clId="{64DB38D9-3393-42F1-A496-B9CE465DF6EC}" dt="2019-07-02T09:12:45.989" v="58"/>
          <ac:spMkLst>
            <pc:docMk/>
            <pc:sldMk cId="846678934" sldId="355"/>
            <ac:spMk id="8" creationId="{CC247719-42BC-4706-8DDA-1D036B8E2720}"/>
          </ac:spMkLst>
        </pc:spChg>
        <pc:spChg chg="add mod">
          <ac:chgData name="Holly Hollingworth" userId="e84b975a-e3aa-488c-8d3e-b3fb2a49e80e" providerId="ADAL" clId="{64DB38D9-3393-42F1-A496-B9CE465DF6EC}" dt="2019-08-05T11:56:34.520" v="413" actId="1076"/>
          <ac:spMkLst>
            <pc:docMk/>
            <pc:sldMk cId="846678934" sldId="355"/>
            <ac:spMk id="15" creationId="{DBD6BE1E-5499-4B2A-8E02-DD4865955E5F}"/>
          </ac:spMkLst>
        </pc:spChg>
        <pc:spChg chg="add mod">
          <ac:chgData name="Holly Hollingworth" userId="e84b975a-e3aa-488c-8d3e-b3fb2a49e80e" providerId="ADAL" clId="{64DB38D9-3393-42F1-A496-B9CE465DF6EC}" dt="2019-08-05T11:56:58.324" v="421" actId="1076"/>
          <ac:spMkLst>
            <pc:docMk/>
            <pc:sldMk cId="846678934" sldId="355"/>
            <ac:spMk id="16" creationId="{A83BF4E5-729F-4D1D-B340-993828086873}"/>
          </ac:spMkLst>
        </pc:spChg>
        <pc:spChg chg="add mod">
          <ac:chgData name="Holly Hollingworth" userId="e84b975a-e3aa-488c-8d3e-b3fb2a49e80e" providerId="ADAL" clId="{64DB38D9-3393-42F1-A496-B9CE465DF6EC}" dt="2019-08-05T11:57:24.208" v="445" actId="1076"/>
          <ac:spMkLst>
            <pc:docMk/>
            <pc:sldMk cId="846678934" sldId="355"/>
            <ac:spMk id="17" creationId="{DC6839EE-D1E1-4577-B4E4-F8E18086CAA2}"/>
          </ac:spMkLst>
        </pc:spChg>
        <pc:grpChg chg="add del mod">
          <ac:chgData name="Holly Hollingworth" userId="e84b975a-e3aa-488c-8d3e-b3fb2a49e80e" providerId="ADAL" clId="{64DB38D9-3393-42F1-A496-B9CE465DF6EC}" dt="2019-08-06T09:29:05.200" v="492" actId="478"/>
          <ac:grpSpMkLst>
            <pc:docMk/>
            <pc:sldMk cId="846678934" sldId="355"/>
            <ac:grpSpMk id="12" creationId="{C3CE80EB-6BA4-425B-9E82-C27A6CF3EB75}"/>
          </ac:grpSpMkLst>
        </pc:grpChg>
        <pc:picChg chg="del">
          <ac:chgData name="Holly Hollingworth" userId="e84b975a-e3aa-488c-8d3e-b3fb2a49e80e" providerId="ADAL" clId="{64DB38D9-3393-42F1-A496-B9CE465DF6EC}" dt="2019-08-05T11:52:24.944" v="347" actId="478"/>
          <ac:picMkLst>
            <pc:docMk/>
            <pc:sldMk cId="846678934" sldId="355"/>
            <ac:picMk id="4" creationId="{BCEBC329-9DBB-4CDA-880D-826C5FFF6C56}"/>
          </ac:picMkLst>
        </pc:picChg>
        <pc:picChg chg="add del mod modCrop">
          <ac:chgData name="Holly Hollingworth" userId="e84b975a-e3aa-488c-8d3e-b3fb2a49e80e" providerId="ADAL" clId="{64DB38D9-3393-42F1-A496-B9CE465DF6EC}" dt="2019-08-06T09:30:08.731" v="513" actId="732"/>
          <ac:picMkLst>
            <pc:docMk/>
            <pc:sldMk cId="846678934" sldId="355"/>
            <ac:picMk id="4" creationId="{C997A50E-84E0-4511-A467-55B45381C075}"/>
          </ac:picMkLst>
        </pc:picChg>
        <pc:picChg chg="add del mod">
          <ac:chgData name="Holly Hollingworth" userId="e84b975a-e3aa-488c-8d3e-b3fb2a49e80e" providerId="ADAL" clId="{64DB38D9-3393-42F1-A496-B9CE465DF6EC}" dt="2019-08-05T11:51:43.537" v="334" actId="478"/>
          <ac:picMkLst>
            <pc:docMk/>
            <pc:sldMk cId="846678934" sldId="355"/>
            <ac:picMk id="5" creationId="{106B4128-4381-45E3-8C5C-ECB35E7E0F1B}"/>
          </ac:picMkLst>
        </pc:picChg>
        <pc:picChg chg="del">
          <ac:chgData name="Holly Hollingworth" userId="e84b975a-e3aa-488c-8d3e-b3fb2a49e80e" providerId="ADAL" clId="{64DB38D9-3393-42F1-A496-B9CE465DF6EC}" dt="2019-08-05T11:52:24.173" v="346" actId="478"/>
          <ac:picMkLst>
            <pc:docMk/>
            <pc:sldMk cId="846678934" sldId="355"/>
            <ac:picMk id="6" creationId="{5F57AC40-84FB-4CF6-9545-9E80E02A28B9}"/>
          </ac:picMkLst>
        </pc:picChg>
        <pc:picChg chg="del mod ord">
          <ac:chgData name="Holly Hollingworth" userId="e84b975a-e3aa-488c-8d3e-b3fb2a49e80e" providerId="ADAL" clId="{64DB38D9-3393-42F1-A496-B9CE465DF6EC}" dt="2019-08-05T11:53:39.066" v="373" actId="478"/>
          <ac:picMkLst>
            <pc:docMk/>
            <pc:sldMk cId="846678934" sldId="355"/>
            <ac:picMk id="7" creationId="{D11B3179-F2B8-47A1-8AD8-D88A8E09FF40}"/>
          </ac:picMkLst>
        </pc:picChg>
        <pc:picChg chg="add mod topLvl">
          <ac:chgData name="Holly Hollingworth" userId="e84b975a-e3aa-488c-8d3e-b3fb2a49e80e" providerId="ADAL" clId="{64DB38D9-3393-42F1-A496-B9CE465DF6EC}" dt="2019-08-06T09:29:05.200" v="492" actId="478"/>
          <ac:picMkLst>
            <pc:docMk/>
            <pc:sldMk cId="846678934" sldId="355"/>
            <ac:picMk id="10" creationId="{3E01BC72-07CF-4476-8A2C-72FAB4D31BDD}"/>
          </ac:picMkLst>
        </pc:picChg>
        <pc:picChg chg="del mod ord topLvl">
          <ac:chgData name="Holly Hollingworth" userId="e84b975a-e3aa-488c-8d3e-b3fb2a49e80e" providerId="ADAL" clId="{64DB38D9-3393-42F1-A496-B9CE465DF6EC}" dt="2019-08-06T09:29:05.200" v="492" actId="478"/>
          <ac:picMkLst>
            <pc:docMk/>
            <pc:sldMk cId="846678934" sldId="355"/>
            <ac:picMk id="11" creationId="{56E06B24-77A8-44AF-9D9B-B0923FD6E0CE}"/>
          </ac:picMkLst>
        </pc:picChg>
        <pc:picChg chg="add del mod">
          <ac:chgData name="Holly Hollingworth" userId="e84b975a-e3aa-488c-8d3e-b3fb2a49e80e" providerId="ADAL" clId="{64DB38D9-3393-42F1-A496-B9CE465DF6EC}" dt="2019-08-05T11:54:41.780" v="384" actId="478"/>
          <ac:picMkLst>
            <pc:docMk/>
            <pc:sldMk cId="846678934" sldId="355"/>
            <ac:picMk id="13" creationId="{B919FA8B-C9E7-410D-A57C-8BB57CBEBFDA}"/>
          </ac:picMkLst>
        </pc:picChg>
        <pc:picChg chg="del mod ord modCrop">
          <ac:chgData name="Holly Hollingworth" userId="e84b975a-e3aa-488c-8d3e-b3fb2a49e80e" providerId="ADAL" clId="{64DB38D9-3393-42F1-A496-B9CE465DF6EC}" dt="2019-08-05T11:54:41.300" v="383" actId="478"/>
          <ac:picMkLst>
            <pc:docMk/>
            <pc:sldMk cId="846678934" sldId="355"/>
            <ac:picMk id="14" creationId="{57F04F57-D2AA-4F3A-8997-1E4744534D70}"/>
          </ac:picMkLst>
        </pc:picChg>
      </pc:sldChg>
      <pc:sldChg chg="addSp modSp">
        <pc:chgData name="Holly Hollingworth" userId="e84b975a-e3aa-488c-8d3e-b3fb2a49e80e" providerId="ADAL" clId="{64DB38D9-3393-42F1-A496-B9CE465DF6EC}" dt="2019-08-05T11:48:19.950" v="326" actId="207"/>
        <pc:sldMkLst>
          <pc:docMk/>
          <pc:sldMk cId="812546216" sldId="358"/>
        </pc:sldMkLst>
        <pc:spChg chg="mod">
          <ac:chgData name="Holly Hollingworth" userId="e84b975a-e3aa-488c-8d3e-b3fb2a49e80e" providerId="ADAL" clId="{64DB38D9-3393-42F1-A496-B9CE465DF6EC}" dt="2019-08-05T11:47:37.015" v="320" actId="208"/>
          <ac:spMkLst>
            <pc:docMk/>
            <pc:sldMk cId="812546216" sldId="358"/>
            <ac:spMk id="44" creationId="{B27F3525-C765-4845-BD26-B393BECA862F}"/>
          </ac:spMkLst>
        </pc:spChg>
        <pc:spChg chg="mod">
          <ac:chgData name="Holly Hollingworth" userId="e84b975a-e3aa-488c-8d3e-b3fb2a49e80e" providerId="ADAL" clId="{64DB38D9-3393-42F1-A496-B9CE465DF6EC}" dt="2019-08-05T11:47:41.689" v="321" actId="2085"/>
          <ac:spMkLst>
            <pc:docMk/>
            <pc:sldMk cId="812546216" sldId="358"/>
            <ac:spMk id="45" creationId="{80713933-63F9-4424-99D9-E653DD3968A4}"/>
          </ac:spMkLst>
        </pc:spChg>
        <pc:spChg chg="mod">
          <ac:chgData name="Holly Hollingworth" userId="e84b975a-e3aa-488c-8d3e-b3fb2a49e80e" providerId="ADAL" clId="{64DB38D9-3393-42F1-A496-B9CE465DF6EC}" dt="2019-08-05T11:47:54.350" v="322" actId="208"/>
          <ac:spMkLst>
            <pc:docMk/>
            <pc:sldMk cId="812546216" sldId="358"/>
            <ac:spMk id="47" creationId="{87A38E91-A6D3-4567-B038-74FBA0A90E9C}"/>
          </ac:spMkLst>
        </pc:spChg>
        <pc:spChg chg="mod">
          <ac:chgData name="Holly Hollingworth" userId="e84b975a-e3aa-488c-8d3e-b3fb2a49e80e" providerId="ADAL" clId="{64DB38D9-3393-42F1-A496-B9CE465DF6EC}" dt="2019-08-05T11:48:08.438" v="324" actId="207"/>
          <ac:spMkLst>
            <pc:docMk/>
            <pc:sldMk cId="812546216" sldId="358"/>
            <ac:spMk id="49" creationId="{93181654-4419-4A65-89A4-DAB1A2820775}"/>
          </ac:spMkLst>
        </pc:spChg>
        <pc:spChg chg="add">
          <ac:chgData name="Holly Hollingworth" userId="e84b975a-e3aa-488c-8d3e-b3fb2a49e80e" providerId="ADAL" clId="{64DB38D9-3393-42F1-A496-B9CE465DF6EC}" dt="2019-07-02T09:12:30.533" v="54"/>
          <ac:spMkLst>
            <pc:docMk/>
            <pc:sldMk cId="812546216" sldId="358"/>
            <ac:spMk id="56" creationId="{2D1A00A9-DC6A-4CCB-82ED-1D85B39FD9F0}"/>
          </ac:spMkLst>
        </pc:spChg>
        <pc:picChg chg="mod">
          <ac:chgData name="Holly Hollingworth" userId="e84b975a-e3aa-488c-8d3e-b3fb2a49e80e" providerId="ADAL" clId="{64DB38D9-3393-42F1-A496-B9CE465DF6EC}" dt="2019-08-05T11:47:05.062" v="316" actId="207"/>
          <ac:picMkLst>
            <pc:docMk/>
            <pc:sldMk cId="812546216" sldId="358"/>
            <ac:picMk id="52" creationId="{12882C4F-91DD-422A-BB24-68D64F4FFFCC}"/>
          </ac:picMkLst>
        </pc:picChg>
        <pc:picChg chg="mod">
          <ac:chgData name="Holly Hollingworth" userId="e84b975a-e3aa-488c-8d3e-b3fb2a49e80e" providerId="ADAL" clId="{64DB38D9-3393-42F1-A496-B9CE465DF6EC}" dt="2019-08-05T11:47:08.885" v="317" actId="207"/>
          <ac:picMkLst>
            <pc:docMk/>
            <pc:sldMk cId="812546216" sldId="358"/>
            <ac:picMk id="53" creationId="{093499AA-6519-45B8-AD07-A06458C4A0B7}"/>
          </ac:picMkLst>
        </pc:picChg>
        <pc:picChg chg="mod">
          <ac:chgData name="Holly Hollingworth" userId="e84b975a-e3aa-488c-8d3e-b3fb2a49e80e" providerId="ADAL" clId="{64DB38D9-3393-42F1-A496-B9CE465DF6EC}" dt="2019-08-05T11:48:19.950" v="326" actId="207"/>
          <ac:picMkLst>
            <pc:docMk/>
            <pc:sldMk cId="812546216" sldId="358"/>
            <ac:picMk id="54" creationId="{5738C73A-99C1-433B-B683-BC2E64815FE6}"/>
          </ac:picMkLst>
        </pc:picChg>
        <pc:picChg chg="mod">
          <ac:chgData name="Holly Hollingworth" userId="e84b975a-e3aa-488c-8d3e-b3fb2a49e80e" providerId="ADAL" clId="{64DB38D9-3393-42F1-A496-B9CE465DF6EC}" dt="2019-08-05T11:48:16.775" v="325" actId="207"/>
          <ac:picMkLst>
            <pc:docMk/>
            <pc:sldMk cId="812546216" sldId="358"/>
            <ac:picMk id="55" creationId="{3C40A86E-3CB2-4895-9BF6-ACEAFCCCE449}"/>
          </ac:picMkLst>
        </pc:picChg>
      </pc:sldChg>
      <pc:sldChg chg="addSp delSp modSp modNotesTx">
        <pc:chgData name="Holly Hollingworth" userId="e84b975a-e3aa-488c-8d3e-b3fb2a49e80e" providerId="ADAL" clId="{64DB38D9-3393-42F1-A496-B9CE465DF6EC}" dt="2019-08-09T09:00:50.613" v="1617" actId="29295"/>
        <pc:sldMkLst>
          <pc:docMk/>
          <pc:sldMk cId="1974800251" sldId="387"/>
        </pc:sldMkLst>
        <pc:spChg chg="mod">
          <ac:chgData name="Holly Hollingworth" userId="e84b975a-e3aa-488c-8d3e-b3fb2a49e80e" providerId="ADAL" clId="{64DB38D9-3393-42F1-A496-B9CE465DF6EC}" dt="2019-08-09T09:00:20.623" v="1604" actId="1076"/>
          <ac:spMkLst>
            <pc:docMk/>
            <pc:sldMk cId="1974800251" sldId="387"/>
            <ac:spMk id="2" creationId="{63CF8BC3-91AE-4E98-BC01-F9FE425DC07C}"/>
          </ac:spMkLst>
        </pc:spChg>
        <pc:spChg chg="del">
          <ac:chgData name="Holly Hollingworth" userId="e84b975a-e3aa-488c-8d3e-b3fb2a49e80e" providerId="ADAL" clId="{64DB38D9-3393-42F1-A496-B9CE465DF6EC}" dt="2019-08-05T11:45:22.950" v="279" actId="478"/>
          <ac:spMkLst>
            <pc:docMk/>
            <pc:sldMk cId="1974800251" sldId="387"/>
            <ac:spMk id="6" creationId="{F174BD99-5470-4F3C-B7D8-FE41DAA58FB6}"/>
          </ac:spMkLst>
        </pc:spChg>
        <pc:spChg chg="mod">
          <ac:chgData name="Holly Hollingworth" userId="e84b975a-e3aa-488c-8d3e-b3fb2a49e80e" providerId="ADAL" clId="{64DB38D9-3393-42F1-A496-B9CE465DF6EC}" dt="2019-08-09T09:00:20.623" v="1604" actId="1076"/>
          <ac:spMkLst>
            <pc:docMk/>
            <pc:sldMk cId="1974800251" sldId="387"/>
            <ac:spMk id="7" creationId="{6822566D-A47A-4212-930B-0DA420382163}"/>
          </ac:spMkLst>
        </pc:spChg>
        <pc:spChg chg="add">
          <ac:chgData name="Holly Hollingworth" userId="e84b975a-e3aa-488c-8d3e-b3fb2a49e80e" providerId="ADAL" clId="{64DB38D9-3393-42F1-A496-B9CE465DF6EC}" dt="2019-08-09T08:59:13.117" v="1576"/>
          <ac:spMkLst>
            <pc:docMk/>
            <pc:sldMk cId="1974800251" sldId="387"/>
            <ac:spMk id="8" creationId="{99EF27DF-20A0-4D4B-B08B-A6F7791F09F2}"/>
          </ac:spMkLst>
        </pc:spChg>
        <pc:spChg chg="add">
          <ac:chgData name="Holly Hollingworth" userId="e84b975a-e3aa-488c-8d3e-b3fb2a49e80e" providerId="ADAL" clId="{64DB38D9-3393-42F1-A496-B9CE465DF6EC}" dt="2019-08-09T08:59:20.091" v="1577"/>
          <ac:spMkLst>
            <pc:docMk/>
            <pc:sldMk cId="1974800251" sldId="387"/>
            <ac:spMk id="10" creationId="{80566EF6-7764-46D4-B2B9-67F39D69B773}"/>
          </ac:spMkLst>
        </pc:spChg>
        <pc:spChg chg="del">
          <ac:chgData name="Holly Hollingworth" userId="e84b975a-e3aa-488c-8d3e-b3fb2a49e80e" providerId="ADAL" clId="{64DB38D9-3393-42F1-A496-B9CE465DF6EC}" dt="2019-08-09T08:59:04.438" v="1575" actId="478"/>
          <ac:spMkLst>
            <pc:docMk/>
            <pc:sldMk cId="1974800251" sldId="387"/>
            <ac:spMk id="13" creationId="{4F7D63A0-5554-419C-86B0-A0EA8865F63F}"/>
          </ac:spMkLst>
        </pc:spChg>
        <pc:spChg chg="del">
          <ac:chgData name="Holly Hollingworth" userId="e84b975a-e3aa-488c-8d3e-b3fb2a49e80e" providerId="ADAL" clId="{64DB38D9-3393-42F1-A496-B9CE465DF6EC}" dt="2019-08-09T08:59:00.871" v="1574" actId="478"/>
          <ac:spMkLst>
            <pc:docMk/>
            <pc:sldMk cId="1974800251" sldId="387"/>
            <ac:spMk id="14" creationId="{A60FA103-B416-406F-88F8-8E5DE8C9C058}"/>
          </ac:spMkLst>
        </pc:spChg>
        <pc:picChg chg="add mod ord">
          <ac:chgData name="Holly Hollingworth" userId="e84b975a-e3aa-488c-8d3e-b3fb2a49e80e" providerId="ADAL" clId="{64DB38D9-3393-42F1-A496-B9CE465DF6EC}" dt="2019-08-09T09:00:50.613" v="1617" actId="29295"/>
          <ac:picMkLst>
            <pc:docMk/>
            <pc:sldMk cId="1974800251" sldId="387"/>
            <ac:picMk id="4" creationId="{FCBA164E-9328-4CE9-ABED-5DCFDB83D46D}"/>
          </ac:picMkLst>
        </pc:picChg>
        <pc:picChg chg="add">
          <ac:chgData name="Holly Hollingworth" userId="e84b975a-e3aa-488c-8d3e-b3fb2a49e80e" providerId="ADAL" clId="{64DB38D9-3393-42F1-A496-B9CE465DF6EC}" dt="2019-08-09T08:59:13.117" v="1576"/>
          <ac:picMkLst>
            <pc:docMk/>
            <pc:sldMk cId="1974800251" sldId="387"/>
            <ac:picMk id="9" creationId="{38846D03-455C-46FD-A604-9707973C2B67}"/>
          </ac:picMkLst>
        </pc:picChg>
        <pc:picChg chg="del">
          <ac:chgData name="Holly Hollingworth" userId="e84b975a-e3aa-488c-8d3e-b3fb2a49e80e" providerId="ADAL" clId="{64DB38D9-3393-42F1-A496-B9CE465DF6EC}" dt="2019-08-09T08:59:56.933" v="1599" actId="478"/>
          <ac:picMkLst>
            <pc:docMk/>
            <pc:sldMk cId="1974800251" sldId="387"/>
            <ac:picMk id="11" creationId="{203D2A79-0994-4BE8-B94A-FE6B37C84248}"/>
          </ac:picMkLst>
        </pc:picChg>
        <pc:picChg chg="add">
          <ac:chgData name="Holly Hollingworth" userId="e84b975a-e3aa-488c-8d3e-b3fb2a49e80e" providerId="ADAL" clId="{64DB38D9-3393-42F1-A496-B9CE465DF6EC}" dt="2019-08-09T08:59:20.091" v="1577"/>
          <ac:picMkLst>
            <pc:docMk/>
            <pc:sldMk cId="1974800251" sldId="387"/>
            <ac:picMk id="12" creationId="{EF63BEF8-4A9C-4F4D-BDC1-59A1719D1B6A}"/>
          </ac:picMkLst>
        </pc:picChg>
      </pc:sldChg>
      <pc:sldChg chg="addSp delSp modSp modAnim">
        <pc:chgData name="Holly Hollingworth" userId="e84b975a-e3aa-488c-8d3e-b3fb2a49e80e" providerId="ADAL" clId="{64DB38D9-3393-42F1-A496-B9CE465DF6EC}" dt="2019-08-07T13:31:29.878" v="1451"/>
        <pc:sldMkLst>
          <pc:docMk/>
          <pc:sldMk cId="4242038492" sldId="390"/>
        </pc:sldMkLst>
        <pc:spChg chg="mod">
          <ac:chgData name="Holly Hollingworth" userId="e84b975a-e3aa-488c-8d3e-b3fb2a49e80e" providerId="ADAL" clId="{64DB38D9-3393-42F1-A496-B9CE465DF6EC}" dt="2019-08-06T13:32:35.674" v="756" actId="20577"/>
          <ac:spMkLst>
            <pc:docMk/>
            <pc:sldMk cId="4242038492" sldId="390"/>
            <ac:spMk id="2" creationId="{792F8A2F-D13F-4912-A2A7-405959B3B973}"/>
          </ac:spMkLst>
        </pc:spChg>
        <pc:spChg chg="add del">
          <ac:chgData name="Holly Hollingworth" userId="e84b975a-e3aa-488c-8d3e-b3fb2a49e80e" providerId="ADAL" clId="{64DB38D9-3393-42F1-A496-B9CE465DF6EC}" dt="2019-08-07T13:23:00.360" v="1359"/>
          <ac:spMkLst>
            <pc:docMk/>
            <pc:sldMk cId="4242038492" sldId="390"/>
            <ac:spMk id="22" creationId="{00000000-0000-0000-0000-000000000000}"/>
          </ac:spMkLst>
        </pc:spChg>
        <pc:spChg chg="add del mod">
          <ac:chgData name="Holly Hollingworth" userId="e84b975a-e3aa-488c-8d3e-b3fb2a49e80e" providerId="ADAL" clId="{64DB38D9-3393-42F1-A496-B9CE465DF6EC}" dt="2019-08-07T13:23:00.360" v="1359"/>
          <ac:spMkLst>
            <pc:docMk/>
            <pc:sldMk cId="4242038492" sldId="390"/>
            <ac:spMk id="23" creationId="{FECA5BCF-9FBF-492B-A7C5-EE651C56A6C2}"/>
          </ac:spMkLst>
        </pc:spChg>
        <pc:spChg chg="mod">
          <ac:chgData name="Holly Hollingworth" userId="e84b975a-e3aa-488c-8d3e-b3fb2a49e80e" providerId="ADAL" clId="{64DB38D9-3393-42F1-A496-B9CE465DF6EC}" dt="2019-08-06T13:36:18.923" v="877" actId="1076"/>
          <ac:spMkLst>
            <pc:docMk/>
            <pc:sldMk cId="4242038492" sldId="390"/>
            <ac:spMk id="26" creationId="{FECA5BCF-9FBF-492B-A7C5-EE651C56A6C2}"/>
          </ac:spMkLst>
        </pc:spChg>
        <pc:spChg chg="add mod">
          <ac:chgData name="Holly Hollingworth" userId="e84b975a-e3aa-488c-8d3e-b3fb2a49e80e" providerId="ADAL" clId="{64DB38D9-3393-42F1-A496-B9CE465DF6EC}" dt="2019-08-07T13:31:16.478" v="1449" actId="164"/>
          <ac:spMkLst>
            <pc:docMk/>
            <pc:sldMk cId="4242038492" sldId="390"/>
            <ac:spMk id="38" creationId="{51B0D922-96DE-476D-BA4D-B05B0846B2CA}"/>
          </ac:spMkLst>
        </pc:spChg>
        <pc:spChg chg="add mod">
          <ac:chgData name="Holly Hollingworth" userId="e84b975a-e3aa-488c-8d3e-b3fb2a49e80e" providerId="ADAL" clId="{64DB38D9-3393-42F1-A496-B9CE465DF6EC}" dt="2019-08-07T13:31:16.478" v="1449" actId="164"/>
          <ac:spMkLst>
            <pc:docMk/>
            <pc:sldMk cId="4242038492" sldId="390"/>
            <ac:spMk id="39" creationId="{50975190-FA81-4603-B133-DBA919CBDE4C}"/>
          </ac:spMkLst>
        </pc:spChg>
        <pc:spChg chg="add mod">
          <ac:chgData name="Holly Hollingworth" userId="e84b975a-e3aa-488c-8d3e-b3fb2a49e80e" providerId="ADAL" clId="{64DB38D9-3393-42F1-A496-B9CE465DF6EC}" dt="2019-08-07T13:31:16.478" v="1449" actId="164"/>
          <ac:spMkLst>
            <pc:docMk/>
            <pc:sldMk cId="4242038492" sldId="390"/>
            <ac:spMk id="40" creationId="{43B379F1-6C10-4F73-9DF6-D7CC9C4DE442}"/>
          </ac:spMkLst>
        </pc:spChg>
        <pc:spChg chg="add mod">
          <ac:chgData name="Holly Hollingworth" userId="e84b975a-e3aa-488c-8d3e-b3fb2a49e80e" providerId="ADAL" clId="{64DB38D9-3393-42F1-A496-B9CE465DF6EC}" dt="2019-08-07T13:31:16.478" v="1449" actId="164"/>
          <ac:spMkLst>
            <pc:docMk/>
            <pc:sldMk cId="4242038492" sldId="390"/>
            <ac:spMk id="41" creationId="{6FFABC37-9200-4FE3-AF4B-ADA6BF43E70F}"/>
          </ac:spMkLst>
        </pc:spChg>
        <pc:spChg chg="mod">
          <ac:chgData name="Holly Hollingworth" userId="e84b975a-e3aa-488c-8d3e-b3fb2a49e80e" providerId="ADAL" clId="{64DB38D9-3393-42F1-A496-B9CE465DF6EC}" dt="2019-08-06T13:34:56.008" v="802" actId="1076"/>
          <ac:spMkLst>
            <pc:docMk/>
            <pc:sldMk cId="4242038492" sldId="390"/>
            <ac:spMk id="44" creationId="{FECA5BCF-9FBF-492B-A7C5-EE651C56A6C2}"/>
          </ac:spMkLst>
        </pc:spChg>
        <pc:spChg chg="add mod">
          <ac:chgData name="Holly Hollingworth" userId="e84b975a-e3aa-488c-8d3e-b3fb2a49e80e" providerId="ADAL" clId="{64DB38D9-3393-42F1-A496-B9CE465DF6EC}" dt="2019-08-07T13:31:16.478" v="1449" actId="164"/>
          <ac:spMkLst>
            <pc:docMk/>
            <pc:sldMk cId="4242038492" sldId="390"/>
            <ac:spMk id="45" creationId="{2C5095A1-F7B4-4A8B-B24D-849244756AF1}"/>
          </ac:spMkLst>
        </pc:spChg>
        <pc:spChg chg="add mod">
          <ac:chgData name="Holly Hollingworth" userId="e84b975a-e3aa-488c-8d3e-b3fb2a49e80e" providerId="ADAL" clId="{64DB38D9-3393-42F1-A496-B9CE465DF6EC}" dt="2019-08-07T13:31:16.478" v="1449" actId="164"/>
          <ac:spMkLst>
            <pc:docMk/>
            <pc:sldMk cId="4242038492" sldId="390"/>
            <ac:spMk id="46" creationId="{47CA4AD0-C154-44C5-AF23-6B8A7F970C7A}"/>
          </ac:spMkLst>
        </pc:spChg>
        <pc:spChg chg="add mod">
          <ac:chgData name="Holly Hollingworth" userId="e84b975a-e3aa-488c-8d3e-b3fb2a49e80e" providerId="ADAL" clId="{64DB38D9-3393-42F1-A496-B9CE465DF6EC}" dt="2019-08-07T13:31:16.478" v="1449" actId="164"/>
          <ac:spMkLst>
            <pc:docMk/>
            <pc:sldMk cId="4242038492" sldId="390"/>
            <ac:spMk id="47" creationId="{3D10EA79-8007-47FB-9369-404DC6EB2B7B}"/>
          </ac:spMkLst>
        </pc:spChg>
        <pc:spChg chg="add mod">
          <ac:chgData name="Holly Hollingworth" userId="e84b975a-e3aa-488c-8d3e-b3fb2a49e80e" providerId="ADAL" clId="{64DB38D9-3393-42F1-A496-B9CE465DF6EC}" dt="2019-08-07T13:31:16.478" v="1449" actId="164"/>
          <ac:spMkLst>
            <pc:docMk/>
            <pc:sldMk cId="4242038492" sldId="390"/>
            <ac:spMk id="48" creationId="{D91DC562-EE0B-4FC7-B10D-D638F427F7CE}"/>
          </ac:spMkLst>
        </pc:spChg>
        <pc:spChg chg="mod">
          <ac:chgData name="Holly Hollingworth" userId="e84b975a-e3aa-488c-8d3e-b3fb2a49e80e" providerId="ADAL" clId="{64DB38D9-3393-42F1-A496-B9CE465DF6EC}" dt="2019-08-06T13:36:48.692" v="901" actId="1076"/>
          <ac:spMkLst>
            <pc:docMk/>
            <pc:sldMk cId="4242038492" sldId="390"/>
            <ac:spMk id="70" creationId="{E2943A24-1EDB-4B1E-9C55-38A463F6C61A}"/>
          </ac:spMkLst>
        </pc:spChg>
        <pc:spChg chg="mod">
          <ac:chgData name="Holly Hollingworth" userId="e84b975a-e3aa-488c-8d3e-b3fb2a49e80e" providerId="ADAL" clId="{64DB38D9-3393-42F1-A496-B9CE465DF6EC}" dt="2019-08-06T13:35:25.942" v="846" actId="20577"/>
          <ac:spMkLst>
            <pc:docMk/>
            <pc:sldMk cId="4242038492" sldId="390"/>
            <ac:spMk id="73" creationId="{C3DD0B07-E20C-4C9B-A5FE-E54ECE2CE34A}"/>
          </ac:spMkLst>
        </pc:spChg>
        <pc:spChg chg="mod">
          <ac:chgData name="Holly Hollingworth" userId="e84b975a-e3aa-488c-8d3e-b3fb2a49e80e" providerId="ADAL" clId="{64DB38D9-3393-42F1-A496-B9CE465DF6EC}" dt="2019-08-06T13:37:16.184" v="911" actId="1076"/>
          <ac:spMkLst>
            <pc:docMk/>
            <pc:sldMk cId="4242038492" sldId="390"/>
            <ac:spMk id="76" creationId="{E162418E-8838-42E4-8F9B-BAC068304E71}"/>
          </ac:spMkLst>
        </pc:spChg>
        <pc:spChg chg="mod">
          <ac:chgData name="Holly Hollingworth" userId="e84b975a-e3aa-488c-8d3e-b3fb2a49e80e" providerId="ADAL" clId="{64DB38D9-3393-42F1-A496-B9CE465DF6EC}" dt="2019-08-07T13:19:05.983" v="1345" actId="164"/>
          <ac:spMkLst>
            <pc:docMk/>
            <pc:sldMk cId="4242038492" sldId="390"/>
            <ac:spMk id="77" creationId="{11ED959D-8FC0-416B-BA3B-4834CAE5CFE1}"/>
          </ac:spMkLst>
        </pc:spChg>
        <pc:spChg chg="mod">
          <ac:chgData name="Holly Hollingworth" userId="e84b975a-e3aa-488c-8d3e-b3fb2a49e80e" providerId="ADAL" clId="{64DB38D9-3393-42F1-A496-B9CE465DF6EC}" dt="2019-08-07T13:19:05.983" v="1345" actId="164"/>
          <ac:spMkLst>
            <pc:docMk/>
            <pc:sldMk cId="4242038492" sldId="390"/>
            <ac:spMk id="78" creationId="{74442AD7-353B-4E0A-B222-15DEBD0F059A}"/>
          </ac:spMkLst>
        </pc:spChg>
        <pc:spChg chg="mod">
          <ac:chgData name="Holly Hollingworth" userId="e84b975a-e3aa-488c-8d3e-b3fb2a49e80e" providerId="ADAL" clId="{64DB38D9-3393-42F1-A496-B9CE465DF6EC}" dt="2019-08-07T13:19:05.983" v="1345" actId="164"/>
          <ac:spMkLst>
            <pc:docMk/>
            <pc:sldMk cId="4242038492" sldId="390"/>
            <ac:spMk id="79" creationId="{A8251A3C-6212-4A6D-8DCD-F8BEF110B1E6}"/>
          </ac:spMkLst>
        </pc:spChg>
        <pc:spChg chg="mod">
          <ac:chgData name="Holly Hollingworth" userId="e84b975a-e3aa-488c-8d3e-b3fb2a49e80e" providerId="ADAL" clId="{64DB38D9-3393-42F1-A496-B9CE465DF6EC}" dt="2019-08-07T13:19:05.983" v="1345" actId="164"/>
          <ac:spMkLst>
            <pc:docMk/>
            <pc:sldMk cId="4242038492" sldId="390"/>
            <ac:spMk id="80" creationId="{BBC2143E-335C-4910-9AA7-9030F8568E58}"/>
          </ac:spMkLst>
        </pc:spChg>
        <pc:grpChg chg="add del mod">
          <ac:chgData name="Holly Hollingworth" userId="e84b975a-e3aa-488c-8d3e-b3fb2a49e80e" providerId="ADAL" clId="{64DB38D9-3393-42F1-A496-B9CE465DF6EC}" dt="2019-08-07T13:18:42.884" v="1343" actId="164"/>
          <ac:grpSpMkLst>
            <pc:docMk/>
            <pc:sldMk cId="4242038492" sldId="390"/>
            <ac:grpSpMk id="4" creationId="{170C0501-12AB-41CC-813F-60B0A7E04C3D}"/>
          </ac:grpSpMkLst>
        </pc:grpChg>
        <pc:grpChg chg="add mod">
          <ac:chgData name="Holly Hollingworth" userId="e84b975a-e3aa-488c-8d3e-b3fb2a49e80e" providerId="ADAL" clId="{64DB38D9-3393-42F1-A496-B9CE465DF6EC}" dt="2019-08-07T13:23:00.360" v="1359"/>
          <ac:grpSpMkLst>
            <pc:docMk/>
            <pc:sldMk cId="4242038492" sldId="390"/>
            <ac:grpSpMk id="7" creationId="{152DE652-6E35-4804-B28B-13F6856F3CF3}"/>
          </ac:grpSpMkLst>
        </pc:grpChg>
        <pc:grpChg chg="add del mod">
          <ac:chgData name="Holly Hollingworth" userId="e84b975a-e3aa-488c-8d3e-b3fb2a49e80e" providerId="ADAL" clId="{64DB38D9-3393-42F1-A496-B9CE465DF6EC}" dt="2019-08-07T13:23:00.360" v="1359"/>
          <ac:grpSpMkLst>
            <pc:docMk/>
            <pc:sldMk cId="4242038492" sldId="390"/>
            <ac:grpSpMk id="21" creationId="{00000000-0000-0000-0000-000000000000}"/>
          </ac:grpSpMkLst>
        </pc:grpChg>
        <pc:grpChg chg="mod">
          <ac:chgData name="Holly Hollingworth" userId="e84b975a-e3aa-488c-8d3e-b3fb2a49e80e" providerId="ADAL" clId="{64DB38D9-3393-42F1-A496-B9CE465DF6EC}" dt="2019-08-07T13:22:41.907" v="1357" actId="1076"/>
          <ac:grpSpMkLst>
            <pc:docMk/>
            <pc:sldMk cId="4242038492" sldId="390"/>
            <ac:grpSpMk id="24" creationId="{00000000-0000-0000-0000-000000000000}"/>
          </ac:grpSpMkLst>
        </pc:grpChg>
        <pc:grpChg chg="add mod">
          <ac:chgData name="Holly Hollingworth" userId="e84b975a-e3aa-488c-8d3e-b3fb2a49e80e" providerId="ADAL" clId="{64DB38D9-3393-42F1-A496-B9CE465DF6EC}" dt="2019-08-07T13:31:16.478" v="1449" actId="164"/>
          <ac:grpSpMkLst>
            <pc:docMk/>
            <pc:sldMk cId="4242038492" sldId="390"/>
            <ac:grpSpMk id="27" creationId="{7B968EBC-4B2D-49CA-8070-3FE7F95D9D20}"/>
          </ac:grpSpMkLst>
        </pc:grpChg>
        <pc:grpChg chg="mod">
          <ac:chgData name="Holly Hollingworth" userId="e84b975a-e3aa-488c-8d3e-b3fb2a49e80e" providerId="ADAL" clId="{64DB38D9-3393-42F1-A496-B9CE465DF6EC}" dt="2019-08-07T13:22:41.907" v="1357" actId="1076"/>
          <ac:grpSpMkLst>
            <pc:docMk/>
            <pc:sldMk cId="4242038492" sldId="390"/>
            <ac:grpSpMk id="42" creationId="{00000000-0000-0000-0000-000000000000}"/>
          </ac:grpSpMkLst>
        </pc:grpChg>
        <pc:grpChg chg="del mod">
          <ac:chgData name="Holly Hollingworth" userId="e84b975a-e3aa-488c-8d3e-b3fb2a49e80e" providerId="ADAL" clId="{64DB38D9-3393-42F1-A496-B9CE465DF6EC}" dt="2019-08-06T13:32:56.760" v="762" actId="478"/>
          <ac:grpSpMkLst>
            <pc:docMk/>
            <pc:sldMk cId="4242038492" sldId="390"/>
            <ac:grpSpMk id="57" creationId="{00000000-0000-0000-0000-000000000000}"/>
          </ac:grpSpMkLst>
        </pc:grpChg>
        <pc:grpChg chg="del mod">
          <ac:chgData name="Holly Hollingworth" userId="e84b975a-e3aa-488c-8d3e-b3fb2a49e80e" providerId="ADAL" clId="{64DB38D9-3393-42F1-A496-B9CE465DF6EC}" dt="2019-08-06T13:38:10.186" v="931" actId="478"/>
          <ac:grpSpMkLst>
            <pc:docMk/>
            <pc:sldMk cId="4242038492" sldId="390"/>
            <ac:grpSpMk id="63" creationId="{00000000-0000-0000-0000-000000000000}"/>
          </ac:grpSpMkLst>
        </pc:grpChg>
        <pc:grpChg chg="mod">
          <ac:chgData name="Holly Hollingworth" userId="e84b975a-e3aa-488c-8d3e-b3fb2a49e80e" providerId="ADAL" clId="{64DB38D9-3393-42F1-A496-B9CE465DF6EC}" dt="2019-08-07T13:22:41.907" v="1357" actId="1076"/>
          <ac:grpSpMkLst>
            <pc:docMk/>
            <pc:sldMk cId="4242038492" sldId="390"/>
            <ac:grpSpMk id="67" creationId="{9C18D644-D9E4-4DF7-BF90-49A3E1485369}"/>
          </ac:grpSpMkLst>
        </pc:grpChg>
        <pc:grpChg chg="mod">
          <ac:chgData name="Holly Hollingworth" userId="e84b975a-e3aa-488c-8d3e-b3fb2a49e80e" providerId="ADAL" clId="{64DB38D9-3393-42F1-A496-B9CE465DF6EC}" dt="2019-08-07T13:22:41.907" v="1357" actId="1076"/>
          <ac:grpSpMkLst>
            <pc:docMk/>
            <pc:sldMk cId="4242038492" sldId="390"/>
            <ac:grpSpMk id="71" creationId="{ADDC8099-DB8C-4CA5-9EAC-7CF60104A340}"/>
          </ac:grpSpMkLst>
        </pc:grpChg>
        <pc:grpChg chg="mod">
          <ac:chgData name="Holly Hollingworth" userId="e84b975a-e3aa-488c-8d3e-b3fb2a49e80e" providerId="ADAL" clId="{64DB38D9-3393-42F1-A496-B9CE465DF6EC}" dt="2019-08-07T13:22:41.907" v="1357" actId="1076"/>
          <ac:grpSpMkLst>
            <pc:docMk/>
            <pc:sldMk cId="4242038492" sldId="390"/>
            <ac:grpSpMk id="74" creationId="{E3A87C8B-9800-4DB3-9B38-D4C8AEFA82DB}"/>
          </ac:grpSpMkLst>
        </pc:grpChg>
        <pc:grpChg chg="add del mod">
          <ac:chgData name="Holly Hollingworth" userId="e84b975a-e3aa-488c-8d3e-b3fb2a49e80e" providerId="ADAL" clId="{64DB38D9-3393-42F1-A496-B9CE465DF6EC}" dt="2019-08-07T13:23:00.360" v="1359"/>
          <ac:grpSpMkLst>
            <pc:docMk/>
            <pc:sldMk cId="4242038492" sldId="390"/>
            <ac:grpSpMk id="1024" creationId="{00000000-0000-0000-0000-000000000000}"/>
          </ac:grpSpMkLst>
        </pc:grpChg>
        <pc:picChg chg="add del">
          <ac:chgData name="Holly Hollingworth" userId="e84b975a-e3aa-488c-8d3e-b3fb2a49e80e" providerId="ADAL" clId="{64DB38D9-3393-42F1-A496-B9CE465DF6EC}" dt="2019-08-06T13:38:32.457" v="933" actId="478"/>
          <ac:picMkLst>
            <pc:docMk/>
            <pc:sldMk cId="4242038492" sldId="390"/>
            <ac:picMk id="4" creationId="{87AF7505-9D68-447B-94EA-50FE0E4D0272}"/>
          </ac:picMkLst>
        </pc:picChg>
        <pc:picChg chg="add mod">
          <ac:chgData name="Holly Hollingworth" userId="e84b975a-e3aa-488c-8d3e-b3fb2a49e80e" providerId="ADAL" clId="{64DB38D9-3393-42F1-A496-B9CE465DF6EC}" dt="2019-08-07T13:19:05.983" v="1345" actId="164"/>
          <ac:picMkLst>
            <pc:docMk/>
            <pc:sldMk cId="4242038492" sldId="390"/>
            <ac:picMk id="5" creationId="{6257BCC5-2F03-4EB7-9B75-C3E673F5A2E0}"/>
          </ac:picMkLst>
        </pc:picChg>
        <pc:picChg chg="add mod">
          <ac:chgData name="Holly Hollingworth" userId="e84b975a-e3aa-488c-8d3e-b3fb2a49e80e" providerId="ADAL" clId="{64DB38D9-3393-42F1-A496-B9CE465DF6EC}" dt="2019-08-07T13:19:05.983" v="1345" actId="164"/>
          <ac:picMkLst>
            <pc:docMk/>
            <pc:sldMk cId="4242038492" sldId="390"/>
            <ac:picMk id="6" creationId="{27DED673-3111-4A71-9E90-18D6D14110D0}"/>
          </ac:picMkLst>
        </pc:picChg>
        <pc:picChg chg="del mod">
          <ac:chgData name="Holly Hollingworth" userId="e84b975a-e3aa-488c-8d3e-b3fb2a49e80e" providerId="ADAL" clId="{64DB38D9-3393-42F1-A496-B9CE465DF6EC}" dt="2019-08-06T13:32:53.885" v="761" actId="478"/>
          <ac:picMkLst>
            <pc:docMk/>
            <pc:sldMk cId="4242038492" sldId="390"/>
            <ac:picMk id="7" creationId="{15006574-269C-49DC-BE1C-61732FE3C083}"/>
          </ac:picMkLst>
        </pc:picChg>
        <pc:picChg chg="del mod">
          <ac:chgData name="Holly Hollingworth" userId="e84b975a-e3aa-488c-8d3e-b3fb2a49e80e" providerId="ADAL" clId="{64DB38D9-3393-42F1-A496-B9CE465DF6EC}" dt="2019-08-06T13:32:58.248" v="764" actId="478"/>
          <ac:picMkLst>
            <pc:docMk/>
            <pc:sldMk cId="4242038492" sldId="390"/>
            <ac:picMk id="8" creationId="{160170DC-DDA8-4066-8FAD-8E6B78AF9931}"/>
          </ac:picMkLst>
        </pc:picChg>
        <pc:picChg chg="add mod">
          <ac:chgData name="Holly Hollingworth" userId="e84b975a-e3aa-488c-8d3e-b3fb2a49e80e" providerId="ADAL" clId="{64DB38D9-3393-42F1-A496-B9CE465DF6EC}" dt="2019-08-07T13:31:16.478" v="1449" actId="164"/>
          <ac:picMkLst>
            <pc:docMk/>
            <pc:sldMk cId="4242038492" sldId="390"/>
            <ac:picMk id="8" creationId="{A841ADE0-3734-4919-90B3-3A78B666C809}"/>
          </ac:picMkLst>
        </pc:picChg>
        <pc:picChg chg="del mod">
          <ac:chgData name="Holly Hollingworth" userId="e84b975a-e3aa-488c-8d3e-b3fb2a49e80e" providerId="ADAL" clId="{64DB38D9-3393-42F1-A496-B9CE465DF6EC}" dt="2019-08-06T13:37:50.277" v="926" actId="478"/>
          <ac:picMkLst>
            <pc:docMk/>
            <pc:sldMk cId="4242038492" sldId="390"/>
            <ac:picMk id="9" creationId="{62F5F3C3-6A70-4ECF-A44D-16FB9F2E85F7}"/>
          </ac:picMkLst>
        </pc:picChg>
        <pc:picChg chg="add mod">
          <ac:chgData name="Holly Hollingworth" userId="e84b975a-e3aa-488c-8d3e-b3fb2a49e80e" providerId="ADAL" clId="{64DB38D9-3393-42F1-A496-B9CE465DF6EC}" dt="2019-08-07T13:31:16.478" v="1449" actId="164"/>
          <ac:picMkLst>
            <pc:docMk/>
            <pc:sldMk cId="4242038492" sldId="390"/>
            <ac:picMk id="9" creationId="{AEA11A6A-4ED3-48DA-A1D5-3E26F00A7C1E}"/>
          </ac:picMkLst>
        </pc:picChg>
        <pc:picChg chg="del">
          <ac:chgData name="Holly Hollingworth" userId="e84b975a-e3aa-488c-8d3e-b3fb2a49e80e" providerId="ADAL" clId="{64DB38D9-3393-42F1-A496-B9CE465DF6EC}" dt="2019-08-06T13:33:01.438" v="766" actId="478"/>
          <ac:picMkLst>
            <pc:docMk/>
            <pc:sldMk cId="4242038492" sldId="390"/>
            <ac:picMk id="10" creationId="{4B0B09B3-8701-4640-BB79-27300F76C7D4}"/>
          </ac:picMkLst>
        </pc:picChg>
        <pc:picChg chg="add del">
          <ac:chgData name="Holly Hollingworth" userId="e84b975a-e3aa-488c-8d3e-b3fb2a49e80e" providerId="ADAL" clId="{64DB38D9-3393-42F1-A496-B9CE465DF6EC}" dt="2019-08-07T13:29:01.598" v="1426" actId="478"/>
          <ac:picMkLst>
            <pc:docMk/>
            <pc:sldMk cId="4242038492" sldId="390"/>
            <ac:picMk id="10" creationId="{9F75C6A6-0017-4513-AA9E-DBFA3DCE8B5F}"/>
          </ac:picMkLst>
        </pc:picChg>
        <pc:picChg chg="del">
          <ac:chgData name="Holly Hollingworth" userId="e84b975a-e3aa-488c-8d3e-b3fb2a49e80e" providerId="ADAL" clId="{64DB38D9-3393-42F1-A496-B9CE465DF6EC}" dt="2019-08-06T13:33:02.241" v="767" actId="478"/>
          <ac:picMkLst>
            <pc:docMk/>
            <pc:sldMk cId="4242038492" sldId="390"/>
            <ac:picMk id="11" creationId="{068AEBBA-B04F-4E44-ACC9-12AB04FCF0F3}"/>
          </ac:picMkLst>
        </pc:picChg>
        <pc:picChg chg="add del">
          <ac:chgData name="Holly Hollingworth" userId="e84b975a-e3aa-488c-8d3e-b3fb2a49e80e" providerId="ADAL" clId="{64DB38D9-3393-42F1-A496-B9CE465DF6EC}" dt="2019-08-07T13:29:17.854" v="1428" actId="478"/>
          <ac:picMkLst>
            <pc:docMk/>
            <pc:sldMk cId="4242038492" sldId="390"/>
            <ac:picMk id="11" creationId="{8B203FA5-9B3C-40DD-BE0E-0E7043B8397B}"/>
          </ac:picMkLst>
        </pc:picChg>
        <pc:picChg chg="add mod">
          <ac:chgData name="Holly Hollingworth" userId="e84b975a-e3aa-488c-8d3e-b3fb2a49e80e" providerId="ADAL" clId="{64DB38D9-3393-42F1-A496-B9CE465DF6EC}" dt="2019-08-07T13:19:05.983" v="1345" actId="164"/>
          <ac:picMkLst>
            <pc:docMk/>
            <pc:sldMk cId="4242038492" sldId="390"/>
            <ac:picMk id="12" creationId="{42F08032-29CC-4E2C-B973-CD0F55BD0C13}"/>
          </ac:picMkLst>
        </pc:picChg>
        <pc:picChg chg="add del">
          <ac:chgData name="Holly Hollingworth" userId="e84b975a-e3aa-488c-8d3e-b3fb2a49e80e" providerId="ADAL" clId="{64DB38D9-3393-42F1-A496-B9CE465DF6EC}" dt="2019-08-07T13:29:29.814" v="1430" actId="478"/>
          <ac:picMkLst>
            <pc:docMk/>
            <pc:sldMk cId="4242038492" sldId="390"/>
            <ac:picMk id="13" creationId="{21C82387-2807-4C69-9509-10DF8D42A73A}"/>
          </ac:picMkLst>
        </pc:picChg>
        <pc:picChg chg="add del">
          <ac:chgData name="Holly Hollingworth" userId="e84b975a-e3aa-488c-8d3e-b3fb2a49e80e" providerId="ADAL" clId="{64DB38D9-3393-42F1-A496-B9CE465DF6EC}" dt="2019-08-06T13:40:01.592" v="948" actId="478"/>
          <ac:picMkLst>
            <pc:docMk/>
            <pc:sldMk cId="4242038492" sldId="390"/>
            <ac:picMk id="13" creationId="{D1D910E4-56ED-4E55-B8BD-C259E8CF92DD}"/>
          </ac:picMkLst>
        </pc:picChg>
        <pc:picChg chg="add del">
          <ac:chgData name="Holly Hollingworth" userId="e84b975a-e3aa-488c-8d3e-b3fb2a49e80e" providerId="ADAL" clId="{64DB38D9-3393-42F1-A496-B9CE465DF6EC}" dt="2019-08-07T13:29:42.352" v="1432" actId="478"/>
          <ac:picMkLst>
            <pc:docMk/>
            <pc:sldMk cId="4242038492" sldId="390"/>
            <ac:picMk id="14" creationId="{4CAEDBD5-4948-41FC-8F2C-F56174705195}"/>
          </ac:picMkLst>
        </pc:picChg>
        <pc:picChg chg="add del">
          <ac:chgData name="Holly Hollingworth" userId="e84b975a-e3aa-488c-8d3e-b3fb2a49e80e" providerId="ADAL" clId="{64DB38D9-3393-42F1-A496-B9CE465DF6EC}" dt="2019-08-06T13:40:47.397" v="950" actId="478"/>
          <ac:picMkLst>
            <pc:docMk/>
            <pc:sldMk cId="4242038492" sldId="390"/>
            <ac:picMk id="14" creationId="{B59A12D2-67CF-40C1-97AC-F52CEB7BA4AB}"/>
          </ac:picMkLst>
        </pc:picChg>
        <pc:picChg chg="add mod">
          <ac:chgData name="Holly Hollingworth" userId="e84b975a-e3aa-488c-8d3e-b3fb2a49e80e" providerId="ADAL" clId="{64DB38D9-3393-42F1-A496-B9CE465DF6EC}" dt="2019-08-07T13:19:05.983" v="1345" actId="164"/>
          <ac:picMkLst>
            <pc:docMk/>
            <pc:sldMk cId="4242038492" sldId="390"/>
            <ac:picMk id="15" creationId="{A5D148DE-6775-4BA9-B3EB-72AB434D2548}"/>
          </ac:picMkLst>
        </pc:picChg>
        <pc:picChg chg="add mod">
          <ac:chgData name="Holly Hollingworth" userId="e84b975a-e3aa-488c-8d3e-b3fb2a49e80e" providerId="ADAL" clId="{64DB38D9-3393-42F1-A496-B9CE465DF6EC}" dt="2019-08-07T13:19:05.983" v="1345" actId="164"/>
          <ac:picMkLst>
            <pc:docMk/>
            <pc:sldMk cId="4242038492" sldId="390"/>
            <ac:picMk id="16" creationId="{D324BC52-1244-4B46-88BA-14316E851AEF}"/>
          </ac:picMkLst>
        </pc:picChg>
        <pc:picChg chg="add mod">
          <ac:chgData name="Holly Hollingworth" userId="e84b975a-e3aa-488c-8d3e-b3fb2a49e80e" providerId="ADAL" clId="{64DB38D9-3393-42F1-A496-B9CE465DF6EC}" dt="2019-08-07T13:19:05.983" v="1345" actId="164"/>
          <ac:picMkLst>
            <pc:docMk/>
            <pc:sldMk cId="4242038492" sldId="390"/>
            <ac:picMk id="17" creationId="{93C995C4-74D7-4A9F-87EE-B8C0FC43E470}"/>
          </ac:picMkLst>
        </pc:picChg>
        <pc:picChg chg="add mod">
          <ac:chgData name="Holly Hollingworth" userId="e84b975a-e3aa-488c-8d3e-b3fb2a49e80e" providerId="ADAL" clId="{64DB38D9-3393-42F1-A496-B9CE465DF6EC}" dt="2019-08-07T13:19:05.983" v="1345" actId="164"/>
          <ac:picMkLst>
            <pc:docMk/>
            <pc:sldMk cId="4242038492" sldId="390"/>
            <ac:picMk id="18" creationId="{6177B06B-3A6A-4B1F-B1B2-D7A445C302AF}"/>
          </ac:picMkLst>
        </pc:picChg>
        <pc:picChg chg="add mod">
          <ac:chgData name="Holly Hollingworth" userId="e84b975a-e3aa-488c-8d3e-b3fb2a49e80e" providerId="ADAL" clId="{64DB38D9-3393-42F1-A496-B9CE465DF6EC}" dt="2019-08-07T13:31:16.478" v="1449" actId="164"/>
          <ac:picMkLst>
            <pc:docMk/>
            <pc:sldMk cId="4242038492" sldId="390"/>
            <ac:picMk id="19" creationId="{36812022-AE16-4CD6-BB34-1C85E620EE10}"/>
          </ac:picMkLst>
        </pc:picChg>
        <pc:picChg chg="add mod">
          <ac:chgData name="Holly Hollingworth" userId="e84b975a-e3aa-488c-8d3e-b3fb2a49e80e" providerId="ADAL" clId="{64DB38D9-3393-42F1-A496-B9CE465DF6EC}" dt="2019-08-07T13:31:16.478" v="1449" actId="164"/>
          <ac:picMkLst>
            <pc:docMk/>
            <pc:sldMk cId="4242038492" sldId="390"/>
            <ac:picMk id="20" creationId="{8EAAA8AB-7AE0-4A21-8461-B62887E5B8D5}"/>
          </ac:picMkLst>
        </pc:picChg>
        <pc:picChg chg="mod">
          <ac:chgData name="Holly Hollingworth" userId="e84b975a-e3aa-488c-8d3e-b3fb2a49e80e" providerId="ADAL" clId="{64DB38D9-3393-42F1-A496-B9CE465DF6EC}" dt="2019-08-07T13:23:00.360" v="1359"/>
          <ac:picMkLst>
            <pc:docMk/>
            <pc:sldMk cId="4242038492" sldId="390"/>
            <ac:picMk id="1036" creationId="{00000000-0000-0000-0000-000000000000}"/>
          </ac:picMkLst>
        </pc:picChg>
        <pc:picChg chg="del mod">
          <ac:chgData name="Holly Hollingworth" userId="e84b975a-e3aa-488c-8d3e-b3fb2a49e80e" providerId="ADAL" clId="{64DB38D9-3393-42F1-A496-B9CE465DF6EC}" dt="2019-08-06T13:38:10.186" v="931" actId="478"/>
          <ac:picMkLst>
            <pc:docMk/>
            <pc:sldMk cId="4242038492" sldId="390"/>
            <ac:picMk id="1044" creationId="{00000000-0000-0000-0000-000000000000}"/>
          </ac:picMkLst>
        </pc:picChg>
        <pc:picChg chg="del">
          <ac:chgData name="Holly Hollingworth" userId="e84b975a-e3aa-488c-8d3e-b3fb2a49e80e" providerId="ADAL" clId="{64DB38D9-3393-42F1-A496-B9CE465DF6EC}" dt="2019-08-06T13:32:56.760" v="762" actId="478"/>
          <ac:picMkLst>
            <pc:docMk/>
            <pc:sldMk cId="4242038492" sldId="390"/>
            <ac:picMk id="1048" creationId="{00000000-0000-0000-0000-000000000000}"/>
          </ac:picMkLst>
        </pc:picChg>
      </pc:sldChg>
      <pc:sldMasterChg chg="modSldLayout">
        <pc:chgData name="Holly Hollingworth" userId="e84b975a-e3aa-488c-8d3e-b3fb2a49e80e" providerId="ADAL" clId="{64DB38D9-3393-42F1-A496-B9CE465DF6EC}" dt="2019-07-22T11:55:36.909" v="117"/>
        <pc:sldMasterMkLst>
          <pc:docMk/>
          <pc:sldMasterMk cId="3690384346" sldId="2147483675"/>
        </pc:sldMasterMkLst>
        <pc:sldLayoutChg chg="addSp delSp modSp">
          <pc:chgData name="Holly Hollingworth" userId="e84b975a-e3aa-488c-8d3e-b3fb2a49e80e" providerId="ADAL" clId="{64DB38D9-3393-42F1-A496-B9CE465DF6EC}" dt="2019-07-22T11:55:26.072" v="113" actId="1076"/>
          <pc:sldLayoutMkLst>
            <pc:docMk/>
            <pc:sldMasterMk cId="3690384346" sldId="2147483675"/>
            <pc:sldLayoutMk cId="3808548851" sldId="2147483676"/>
          </pc:sldLayoutMkLst>
          <pc:picChg chg="add mod">
            <ac:chgData name="Holly Hollingworth" userId="e84b975a-e3aa-488c-8d3e-b3fb2a49e80e" providerId="ADAL" clId="{64DB38D9-3393-42F1-A496-B9CE465DF6EC}" dt="2019-07-22T11:55:26.072" v="113" actId="1076"/>
            <ac:picMkLst>
              <pc:docMk/>
              <pc:sldMasterMk cId="3690384346" sldId="2147483675"/>
              <pc:sldLayoutMk cId="3808548851" sldId="2147483676"/>
              <ac:picMk id="4" creationId="{8FB822DA-49C9-4804-8192-2D7A911EC03E}"/>
            </ac:picMkLst>
          </pc:picChg>
          <pc:picChg chg="add mod">
            <ac:chgData name="Holly Hollingworth" userId="e84b975a-e3aa-488c-8d3e-b3fb2a49e80e" providerId="ADAL" clId="{64DB38D9-3393-42F1-A496-B9CE465DF6EC}" dt="2019-06-28T15:16:31.479" v="2" actId="1076"/>
            <ac:picMkLst>
              <pc:docMk/>
              <pc:sldMasterMk cId="3690384346" sldId="2147483675"/>
              <pc:sldLayoutMk cId="3808548851" sldId="2147483676"/>
              <ac:picMk id="5" creationId="{5F0351B5-9947-4020-B29C-676E604778EE}"/>
            </ac:picMkLst>
          </pc:picChg>
          <pc:picChg chg="del">
            <ac:chgData name="Holly Hollingworth" userId="e84b975a-e3aa-488c-8d3e-b3fb2a49e80e" providerId="ADAL" clId="{64DB38D9-3393-42F1-A496-B9CE465DF6EC}" dt="2019-07-22T11:55:03.345" v="110" actId="478"/>
            <ac:picMkLst>
              <pc:docMk/>
              <pc:sldMasterMk cId="3690384346" sldId="2147483675"/>
              <pc:sldLayoutMk cId="3808548851" sldId="2147483676"/>
              <ac:picMk id="6" creationId="{FC6C7D8A-F0F2-45EF-8A0D-F249ED3209D8}"/>
            </ac:picMkLst>
          </pc:picChg>
          <pc:picChg chg="del">
            <ac:chgData name="Holly Hollingworth" userId="e84b975a-e3aa-488c-8d3e-b3fb2a49e80e" providerId="ADAL" clId="{64DB38D9-3393-42F1-A496-B9CE465DF6EC}" dt="2019-06-28T15:16:26.634" v="0" actId="478"/>
            <ac:picMkLst>
              <pc:docMk/>
              <pc:sldMasterMk cId="3690384346" sldId="2147483675"/>
              <pc:sldLayoutMk cId="3808548851" sldId="2147483676"/>
              <ac:picMk id="8" creationId="{00000000-0000-0000-0000-000000000000}"/>
            </ac:picMkLst>
          </pc:picChg>
        </pc:sldLayoutChg>
        <pc:sldLayoutChg chg="addSp delSp modSp">
          <pc:chgData name="Holly Hollingworth" userId="e84b975a-e3aa-488c-8d3e-b3fb2a49e80e" providerId="ADAL" clId="{64DB38D9-3393-42F1-A496-B9CE465DF6EC}" dt="2019-07-22T11:55:36.909" v="117"/>
          <pc:sldLayoutMkLst>
            <pc:docMk/>
            <pc:sldMasterMk cId="3690384346" sldId="2147483675"/>
            <pc:sldLayoutMk cId="2595707034" sldId="2147483677"/>
          </pc:sldLayoutMkLst>
          <pc:spChg chg="add del">
            <ac:chgData name="Holly Hollingworth" userId="e84b975a-e3aa-488c-8d3e-b3fb2a49e80e" providerId="ADAL" clId="{64DB38D9-3393-42F1-A496-B9CE465DF6EC}" dt="2019-07-22T11:55:32.320" v="116" actId="478"/>
            <ac:spMkLst>
              <pc:docMk/>
              <pc:sldMasterMk cId="3690384346" sldId="2147483675"/>
              <pc:sldLayoutMk cId="2595707034" sldId="2147483677"/>
              <ac:spMk id="10" creationId="{F7C30D59-9E9C-48AA-90A0-28072DE2E462}"/>
            </ac:spMkLst>
          </pc:spChg>
          <pc:spChg chg="add del">
            <ac:chgData name="Holly Hollingworth" userId="e84b975a-e3aa-488c-8d3e-b3fb2a49e80e" providerId="ADAL" clId="{64DB38D9-3393-42F1-A496-B9CE465DF6EC}" dt="2019-07-22T11:55:32.320" v="116" actId="478"/>
            <ac:spMkLst>
              <pc:docMk/>
              <pc:sldMasterMk cId="3690384346" sldId="2147483675"/>
              <pc:sldLayoutMk cId="2595707034" sldId="2147483677"/>
              <ac:spMk id="14" creationId="{4BEA4CE1-B095-42E4-9F2E-1C08EB4DDA78}"/>
            </ac:spMkLst>
          </pc:spChg>
          <pc:picChg chg="add mod">
            <ac:chgData name="Holly Hollingworth" userId="e84b975a-e3aa-488c-8d3e-b3fb2a49e80e" providerId="ADAL" clId="{64DB38D9-3393-42F1-A496-B9CE465DF6EC}" dt="2019-06-28T15:16:37.903" v="5" actId="1076"/>
            <ac:picMkLst>
              <pc:docMk/>
              <pc:sldMasterMk cId="3690384346" sldId="2147483675"/>
              <pc:sldLayoutMk cId="2595707034" sldId="2147483677"/>
              <ac:picMk id="9" creationId="{5F0351B5-9947-4020-B29C-676E604778EE}"/>
            </ac:picMkLst>
          </pc:picChg>
          <pc:picChg chg="del">
            <ac:chgData name="Holly Hollingworth" userId="e84b975a-e3aa-488c-8d3e-b3fb2a49e80e" providerId="ADAL" clId="{64DB38D9-3393-42F1-A496-B9CE465DF6EC}" dt="2019-07-22T11:55:29.152" v="114" actId="478"/>
            <ac:picMkLst>
              <pc:docMk/>
              <pc:sldMasterMk cId="3690384346" sldId="2147483675"/>
              <pc:sldLayoutMk cId="2595707034" sldId="2147483677"/>
              <ac:picMk id="13" creationId="{00000000-0000-0000-0000-000000000000}"/>
            </ac:picMkLst>
          </pc:picChg>
          <pc:picChg chg="add">
            <ac:chgData name="Holly Hollingworth" userId="e84b975a-e3aa-488c-8d3e-b3fb2a49e80e" providerId="ADAL" clId="{64DB38D9-3393-42F1-A496-B9CE465DF6EC}" dt="2019-07-22T11:55:36.909" v="117"/>
            <ac:picMkLst>
              <pc:docMk/>
              <pc:sldMasterMk cId="3690384346" sldId="2147483675"/>
              <pc:sldLayoutMk cId="2595707034" sldId="2147483677"/>
              <ac:picMk id="15" creationId="{BEE77774-3E3B-41AE-A097-E8B7782B5993}"/>
            </ac:picMkLst>
          </pc:picChg>
          <pc:picChg chg="del">
            <ac:chgData name="Holly Hollingworth" userId="e84b975a-e3aa-488c-8d3e-b3fb2a49e80e" providerId="ADAL" clId="{64DB38D9-3393-42F1-A496-B9CE465DF6EC}" dt="2019-06-28T15:16:33.751" v="3" actId="478"/>
            <ac:picMkLst>
              <pc:docMk/>
              <pc:sldMasterMk cId="3690384346" sldId="2147483675"/>
              <pc:sldLayoutMk cId="2595707034" sldId="2147483677"/>
              <ac:picMk id="18" creationId="{00000000-0000-0000-0000-000000000000}"/>
            </ac:picMkLst>
          </pc:picChg>
        </pc:sldLayoutChg>
      </pc:sldMasterChg>
    </pc:docChg>
  </pc:docChgLst>
  <pc:docChgLst>
    <pc:chgData name="Anna Morrison" userId="7eae6f2c-8375-4b1b-a6c5-74d79ab14498" providerId="ADAL" clId="{D1DB157F-27D4-4A2D-909A-068B7BF613AD}"/>
    <pc:docChg chg="custSel addSld delSld modSld sldOrd delMainMaster modMainMaster">
      <pc:chgData name="Anna Morrison" userId="7eae6f2c-8375-4b1b-a6c5-74d79ab14498" providerId="ADAL" clId="{D1DB157F-27D4-4A2D-909A-068B7BF613AD}" dt="2019-08-17T08:39:05.746" v="3025"/>
      <pc:docMkLst>
        <pc:docMk/>
      </pc:docMkLst>
      <pc:sldChg chg="addSp delSp modSp add del modTransition">
        <pc:chgData name="Anna Morrison" userId="7eae6f2c-8375-4b1b-a6c5-74d79ab14498" providerId="ADAL" clId="{D1DB157F-27D4-4A2D-909A-068B7BF613AD}" dt="2019-08-17T08:33:58.961" v="2680" actId="2696"/>
        <pc:sldMkLst>
          <pc:docMk/>
          <pc:sldMk cId="1584546190" sldId="276"/>
        </pc:sldMkLst>
        <pc:spChg chg="add del mod">
          <ac:chgData name="Anna Morrison" userId="7eae6f2c-8375-4b1b-a6c5-74d79ab14498" providerId="ADAL" clId="{D1DB157F-27D4-4A2D-909A-068B7BF613AD}" dt="2019-08-17T08:33:18.145" v="2637" actId="478"/>
          <ac:spMkLst>
            <pc:docMk/>
            <pc:sldMk cId="1584546190" sldId="276"/>
            <ac:spMk id="3" creationId="{69D6EE08-F8CE-4348-84FF-B719F69FA158}"/>
          </ac:spMkLst>
        </pc:spChg>
        <pc:spChg chg="del mod">
          <ac:chgData name="Anna Morrison" userId="7eae6f2c-8375-4b1b-a6c5-74d79ab14498" providerId="ADAL" clId="{D1DB157F-27D4-4A2D-909A-068B7BF613AD}" dt="2019-08-17T08:33:10.089" v="2633" actId="478"/>
          <ac:spMkLst>
            <pc:docMk/>
            <pc:sldMk cId="1584546190" sldId="276"/>
            <ac:spMk id="36" creationId="{CD7BD6E9-75B0-49BB-9334-671A22D465FA}"/>
          </ac:spMkLst>
        </pc:spChg>
        <pc:spChg chg="add mod">
          <ac:chgData name="Anna Morrison" userId="7eae6f2c-8375-4b1b-a6c5-74d79ab14498" providerId="ADAL" clId="{D1DB157F-27D4-4A2D-909A-068B7BF613AD}" dt="2019-08-17T08:33:27.499" v="2676" actId="20577"/>
          <ac:spMkLst>
            <pc:docMk/>
            <pc:sldMk cId="1584546190" sldId="276"/>
            <ac:spMk id="37" creationId="{10D9D55F-22FC-4419-9188-476E1505AE34}"/>
          </ac:spMkLst>
        </pc:spChg>
      </pc:sldChg>
      <pc:sldChg chg="modTransition modAnim modNotesTx">
        <pc:chgData name="Anna Morrison" userId="7eae6f2c-8375-4b1b-a6c5-74d79ab14498" providerId="ADAL" clId="{D1DB157F-27D4-4A2D-909A-068B7BF613AD}" dt="2019-08-17T08:39:05.746" v="3025"/>
        <pc:sldMkLst>
          <pc:docMk/>
          <pc:sldMk cId="3289973707" sldId="324"/>
        </pc:sldMkLst>
      </pc:sldChg>
      <pc:sldChg chg="modTransition modAnim modNotesTx">
        <pc:chgData name="Anna Morrison" userId="7eae6f2c-8375-4b1b-a6c5-74d79ab14498" providerId="ADAL" clId="{D1DB157F-27D4-4A2D-909A-068B7BF613AD}" dt="2019-08-17T08:38:15.012" v="3019"/>
        <pc:sldMkLst>
          <pc:docMk/>
          <pc:sldMk cId="1845361926" sldId="330"/>
        </pc:sldMkLst>
      </pc:sldChg>
      <pc:sldChg chg="add del">
        <pc:chgData name="Anna Morrison" userId="7eae6f2c-8375-4b1b-a6c5-74d79ab14498" providerId="ADAL" clId="{D1DB157F-27D4-4A2D-909A-068B7BF613AD}" dt="2019-08-17T08:37:17.986" v="3010"/>
        <pc:sldMkLst>
          <pc:docMk/>
          <pc:sldMk cId="2393670449" sldId="333"/>
        </pc:sldMkLst>
      </pc:sldChg>
      <pc:sldChg chg="addSp delSp modSp modTransition modNotesTx">
        <pc:chgData name="Anna Morrison" userId="7eae6f2c-8375-4b1b-a6c5-74d79ab14498" providerId="ADAL" clId="{D1DB157F-27D4-4A2D-909A-068B7BF613AD}" dt="2019-08-17T08:32:15.286" v="2630"/>
        <pc:sldMkLst>
          <pc:docMk/>
          <pc:sldMk cId="846678934" sldId="355"/>
        </pc:sldMkLst>
        <pc:spChg chg="mod">
          <ac:chgData name="Anna Morrison" userId="7eae6f2c-8375-4b1b-a6c5-74d79ab14498" providerId="ADAL" clId="{D1DB157F-27D4-4A2D-909A-068B7BF613AD}" dt="2019-08-17T08:19:56.832" v="1451" actId="20577"/>
          <ac:spMkLst>
            <pc:docMk/>
            <pc:sldMk cId="846678934" sldId="355"/>
            <ac:spMk id="2" creationId="{00000000-0000-0000-0000-000000000000}"/>
          </ac:spMkLst>
        </pc:spChg>
        <pc:picChg chg="add del mod">
          <ac:chgData name="Anna Morrison" userId="7eae6f2c-8375-4b1b-a6c5-74d79ab14498" providerId="ADAL" clId="{D1DB157F-27D4-4A2D-909A-068B7BF613AD}" dt="2019-08-03T14:41:42.823" v="3"/>
          <ac:picMkLst>
            <pc:docMk/>
            <pc:sldMk cId="846678934" sldId="355"/>
            <ac:picMk id="5" creationId="{123BA188-5583-4B03-A3F7-9AE242DE3C8F}"/>
          </ac:picMkLst>
        </pc:picChg>
      </pc:sldChg>
      <pc:sldChg chg="modTransition modAnim modNotesTx">
        <pc:chgData name="Anna Morrison" userId="7eae6f2c-8375-4b1b-a6c5-74d79ab14498" providerId="ADAL" clId="{D1DB157F-27D4-4A2D-909A-068B7BF613AD}" dt="2019-08-17T08:37:55.264" v="3017"/>
        <pc:sldMkLst>
          <pc:docMk/>
          <pc:sldMk cId="812546216" sldId="358"/>
        </pc:sldMkLst>
      </pc:sldChg>
      <pc:sldChg chg="add del modTransition modNotesTx">
        <pc:chgData name="Anna Morrison" userId="7eae6f2c-8375-4b1b-a6c5-74d79ab14498" providerId="ADAL" clId="{D1DB157F-27D4-4A2D-909A-068B7BF613AD}" dt="2019-08-17T08:37:40.354" v="3016" actId="2696"/>
        <pc:sldMkLst>
          <pc:docMk/>
          <pc:sldMk cId="3758018173" sldId="367"/>
        </pc:sldMkLst>
      </pc:sldChg>
      <pc:sldChg chg="add del modTransition">
        <pc:chgData name="Anna Morrison" userId="7eae6f2c-8375-4b1b-a6c5-74d79ab14498" providerId="ADAL" clId="{D1DB157F-27D4-4A2D-909A-068B7BF613AD}" dt="2019-08-17T08:37:20.108" v="3011" actId="2696"/>
        <pc:sldMkLst>
          <pc:docMk/>
          <pc:sldMk cId="4282122399" sldId="370"/>
        </pc:sldMkLst>
      </pc:sldChg>
      <pc:sldChg chg="del">
        <pc:chgData name="Anna Morrison" userId="7eae6f2c-8375-4b1b-a6c5-74d79ab14498" providerId="ADAL" clId="{D1DB157F-27D4-4A2D-909A-068B7BF613AD}" dt="2019-08-17T08:29:32.301" v="2626" actId="2696"/>
        <pc:sldMkLst>
          <pc:docMk/>
          <pc:sldMk cId="813449878" sldId="383"/>
        </pc:sldMkLst>
      </pc:sldChg>
      <pc:sldChg chg="del modNotesTx">
        <pc:chgData name="Anna Morrison" userId="7eae6f2c-8375-4b1b-a6c5-74d79ab14498" providerId="ADAL" clId="{D1DB157F-27D4-4A2D-909A-068B7BF613AD}" dt="2019-08-17T08:12:09.736" v="568" actId="2696"/>
        <pc:sldMkLst>
          <pc:docMk/>
          <pc:sldMk cId="2799489846" sldId="384"/>
        </pc:sldMkLst>
      </pc:sldChg>
      <pc:sldChg chg="del modNotesTx">
        <pc:chgData name="Anna Morrison" userId="7eae6f2c-8375-4b1b-a6c5-74d79ab14498" providerId="ADAL" clId="{D1DB157F-27D4-4A2D-909A-068B7BF613AD}" dt="2019-08-17T08:19:36.343" v="1393" actId="2696"/>
        <pc:sldMkLst>
          <pc:docMk/>
          <pc:sldMk cId="1365262011" sldId="385"/>
        </pc:sldMkLst>
      </pc:sldChg>
      <pc:sldChg chg="add ord modTransition setBg">
        <pc:chgData name="Anna Morrison" userId="7eae6f2c-8375-4b1b-a6c5-74d79ab14498" providerId="ADAL" clId="{D1DB157F-27D4-4A2D-909A-068B7BF613AD}" dt="2019-08-17T08:32:15.286" v="2630"/>
        <pc:sldMkLst>
          <pc:docMk/>
          <pc:sldMk cId="2681647589" sldId="386"/>
        </pc:sldMkLst>
      </pc:sldChg>
      <pc:sldChg chg="modSp modTransition modNotesTx">
        <pc:chgData name="Anna Morrison" userId="7eae6f2c-8375-4b1b-a6c5-74d79ab14498" providerId="ADAL" clId="{D1DB157F-27D4-4A2D-909A-068B7BF613AD}" dt="2019-08-17T08:32:15.286" v="2630"/>
        <pc:sldMkLst>
          <pc:docMk/>
          <pc:sldMk cId="1974800251" sldId="387"/>
        </pc:sldMkLst>
        <pc:spChg chg="mod">
          <ac:chgData name="Anna Morrison" userId="7eae6f2c-8375-4b1b-a6c5-74d79ab14498" providerId="ADAL" clId="{D1DB157F-27D4-4A2D-909A-068B7BF613AD}" dt="2019-08-17T08:06:41.404" v="16" actId="207"/>
          <ac:spMkLst>
            <pc:docMk/>
            <pc:sldMk cId="1974800251" sldId="387"/>
            <ac:spMk id="7" creationId="{6822566D-A47A-4212-930B-0DA420382163}"/>
          </ac:spMkLst>
        </pc:spChg>
      </pc:sldChg>
      <pc:sldChg chg="del">
        <pc:chgData name="Anna Morrison" userId="7eae6f2c-8375-4b1b-a6c5-74d79ab14498" providerId="ADAL" clId="{D1DB157F-27D4-4A2D-909A-068B7BF613AD}" dt="2019-08-17T08:18:52.929" v="1390" actId="2696"/>
        <pc:sldMkLst>
          <pc:docMk/>
          <pc:sldMk cId="2061184468" sldId="389"/>
        </pc:sldMkLst>
      </pc:sldChg>
      <pc:sldChg chg="modSp modTransition modAnim modNotesTx">
        <pc:chgData name="Anna Morrison" userId="7eae6f2c-8375-4b1b-a6c5-74d79ab14498" providerId="ADAL" clId="{D1DB157F-27D4-4A2D-909A-068B7BF613AD}" dt="2019-08-17T08:38:43.319" v="3022"/>
        <pc:sldMkLst>
          <pc:docMk/>
          <pc:sldMk cId="4242038492" sldId="390"/>
        </pc:sldMkLst>
        <pc:spChg chg="mod">
          <ac:chgData name="Anna Morrison" userId="7eae6f2c-8375-4b1b-a6c5-74d79ab14498" providerId="ADAL" clId="{D1DB157F-27D4-4A2D-909A-068B7BF613AD}" dt="2019-08-07T04:13:29.278" v="15" actId="20577"/>
          <ac:spMkLst>
            <pc:docMk/>
            <pc:sldMk cId="4242038492" sldId="390"/>
            <ac:spMk id="2" creationId="{792F8A2F-D13F-4912-A2A7-405959B3B973}"/>
          </ac:spMkLst>
        </pc:spChg>
      </pc:sldChg>
      <pc:sldChg chg="del modNotesTx">
        <pc:chgData name="Anna Morrison" userId="7eae6f2c-8375-4b1b-a6c5-74d79ab14498" providerId="ADAL" clId="{D1DB157F-27D4-4A2D-909A-068B7BF613AD}" dt="2019-08-17T08:28:19.690" v="2590" actId="2696"/>
        <pc:sldMkLst>
          <pc:docMk/>
          <pc:sldMk cId="182853753" sldId="391"/>
        </pc:sldMkLst>
      </pc:sldChg>
      <pc:sldChg chg="modSp add modTransition">
        <pc:chgData name="Anna Morrison" userId="7eae6f2c-8375-4b1b-a6c5-74d79ab14498" providerId="ADAL" clId="{D1DB157F-27D4-4A2D-909A-068B7BF613AD}" dt="2019-08-17T08:32:15.286" v="2630"/>
        <pc:sldMkLst>
          <pc:docMk/>
          <pc:sldMk cId="2342415984" sldId="392"/>
        </pc:sldMkLst>
        <pc:spChg chg="mod">
          <ac:chgData name="Anna Morrison" userId="7eae6f2c-8375-4b1b-a6c5-74d79ab14498" providerId="ADAL" clId="{D1DB157F-27D4-4A2D-909A-068B7BF613AD}" dt="2019-08-17T08:30:42.460" v="2629" actId="1076"/>
          <ac:spMkLst>
            <pc:docMk/>
            <pc:sldMk cId="2342415984" sldId="392"/>
            <ac:spMk id="38" creationId="{8B8EA5F0-8632-4266-A8AB-903B40274CFC}"/>
          </ac:spMkLst>
        </pc:spChg>
      </pc:sldChg>
      <pc:sldChg chg="add del modTransition">
        <pc:chgData name="Anna Morrison" userId="7eae6f2c-8375-4b1b-a6c5-74d79ab14498" providerId="ADAL" clId="{D1DB157F-27D4-4A2D-909A-068B7BF613AD}" dt="2019-08-17T08:37:21.025" v="3012" actId="2696"/>
        <pc:sldMkLst>
          <pc:docMk/>
          <pc:sldMk cId="336350870" sldId="393"/>
        </pc:sldMkLst>
      </pc:sldChg>
      <pc:sldChg chg="add">
        <pc:chgData name="Anna Morrison" userId="7eae6f2c-8375-4b1b-a6c5-74d79ab14498" providerId="ADAL" clId="{D1DB157F-27D4-4A2D-909A-068B7BF613AD}" dt="2019-08-17T08:33:56.385" v="2679"/>
        <pc:sldMkLst>
          <pc:docMk/>
          <pc:sldMk cId="1007560222" sldId="394"/>
        </pc:sldMkLst>
      </pc:sldChg>
      <pc:sldChg chg="add del">
        <pc:chgData name="Anna Morrison" userId="7eae6f2c-8375-4b1b-a6c5-74d79ab14498" providerId="ADAL" clId="{D1DB157F-27D4-4A2D-909A-068B7BF613AD}" dt="2019-08-17T08:33:56.353" v="2678"/>
        <pc:sldMkLst>
          <pc:docMk/>
          <pc:sldMk cId="1332318039" sldId="394"/>
        </pc:sldMkLst>
      </pc:sldChg>
      <pc:sldChg chg="add">
        <pc:chgData name="Anna Morrison" userId="7eae6f2c-8375-4b1b-a6c5-74d79ab14498" providerId="ADAL" clId="{D1DB157F-27D4-4A2D-909A-068B7BF613AD}" dt="2019-08-17T08:37:17.986" v="3010"/>
        <pc:sldMkLst>
          <pc:docMk/>
          <pc:sldMk cId="1961929799" sldId="395"/>
        </pc:sldMkLst>
      </pc:sldChg>
      <pc:sldChg chg="add del">
        <pc:chgData name="Anna Morrison" userId="7eae6f2c-8375-4b1b-a6c5-74d79ab14498" providerId="ADAL" clId="{D1DB157F-27D4-4A2D-909A-068B7BF613AD}" dt="2019-08-17T08:37:17.971" v="3009"/>
        <pc:sldMkLst>
          <pc:docMk/>
          <pc:sldMk cId="3160815740" sldId="395"/>
        </pc:sldMkLst>
      </pc:sldChg>
      <pc:sldChg chg="add del">
        <pc:chgData name="Anna Morrison" userId="7eae6f2c-8375-4b1b-a6c5-74d79ab14498" providerId="ADAL" clId="{D1DB157F-27D4-4A2D-909A-068B7BF613AD}" dt="2019-08-17T08:37:38.497" v="3014"/>
        <pc:sldMkLst>
          <pc:docMk/>
          <pc:sldMk cId="317558558" sldId="396"/>
        </pc:sldMkLst>
      </pc:sldChg>
      <pc:sldChg chg="add">
        <pc:chgData name="Anna Morrison" userId="7eae6f2c-8375-4b1b-a6c5-74d79ab14498" providerId="ADAL" clId="{D1DB157F-27D4-4A2D-909A-068B7BF613AD}" dt="2019-08-17T08:37:38.519" v="3015"/>
        <pc:sldMkLst>
          <pc:docMk/>
          <pc:sldMk cId="2336083750" sldId="396"/>
        </pc:sldMkLst>
      </pc:sldChg>
      <pc:sldMasterChg chg="modSldLayout">
        <pc:chgData name="Anna Morrison" userId="7eae6f2c-8375-4b1b-a6c5-74d79ab14498" providerId="ADAL" clId="{D1DB157F-27D4-4A2D-909A-068B7BF613AD}" dt="2019-08-03T14:42:07.992" v="4" actId="14100"/>
        <pc:sldMasterMkLst>
          <pc:docMk/>
          <pc:sldMasterMk cId="3690384346" sldId="2147483675"/>
        </pc:sldMasterMkLst>
        <pc:sldLayoutChg chg="modSp">
          <pc:chgData name="Anna Morrison" userId="7eae6f2c-8375-4b1b-a6c5-74d79ab14498" providerId="ADAL" clId="{D1DB157F-27D4-4A2D-909A-068B7BF613AD}" dt="2019-08-03T14:42:07.992" v="4" actId="14100"/>
          <pc:sldLayoutMkLst>
            <pc:docMk/>
            <pc:sldMasterMk cId="3690384346" sldId="2147483675"/>
            <pc:sldLayoutMk cId="3808548851" sldId="2147483676"/>
          </pc:sldLayoutMkLst>
          <pc:picChg chg="mod">
            <ac:chgData name="Anna Morrison" userId="7eae6f2c-8375-4b1b-a6c5-74d79ab14498" providerId="ADAL" clId="{D1DB157F-27D4-4A2D-909A-068B7BF613AD}" dt="2019-08-03T14:42:07.992" v="4" actId="14100"/>
            <ac:picMkLst>
              <pc:docMk/>
              <pc:sldMasterMk cId="3690384346" sldId="2147483675"/>
              <pc:sldLayoutMk cId="3808548851" sldId="2147483676"/>
              <ac:picMk id="4" creationId="{8FB822DA-49C9-4804-8192-2D7A911EC03E}"/>
            </ac:picMkLst>
          </pc:picChg>
        </pc:sldLayoutChg>
      </pc:sldMasterChg>
      <pc:sldMasterChg chg="del delSldLayout">
        <pc:chgData name="Anna Morrison" userId="7eae6f2c-8375-4b1b-a6c5-74d79ab14498" providerId="ADAL" clId="{D1DB157F-27D4-4A2D-909A-068B7BF613AD}" dt="2019-08-17T08:28:35.043" v="2618" actId="2696"/>
        <pc:sldMasterMkLst>
          <pc:docMk/>
          <pc:sldMasterMk cId="3366392514" sldId="2147483710"/>
        </pc:sldMasterMkLst>
        <pc:sldLayoutChg chg="del">
          <pc:chgData name="Anna Morrison" userId="7eae6f2c-8375-4b1b-a6c5-74d79ab14498" providerId="ADAL" clId="{D1DB157F-27D4-4A2D-909A-068B7BF613AD}" dt="2019-08-17T08:28:35.021" v="2606" actId="2696"/>
          <pc:sldLayoutMkLst>
            <pc:docMk/>
            <pc:sldMasterMk cId="3366392514" sldId="2147483710"/>
            <pc:sldLayoutMk cId="2504779254" sldId="2147483711"/>
          </pc:sldLayoutMkLst>
        </pc:sldLayoutChg>
        <pc:sldLayoutChg chg="del">
          <pc:chgData name="Anna Morrison" userId="7eae6f2c-8375-4b1b-a6c5-74d79ab14498" providerId="ADAL" clId="{D1DB157F-27D4-4A2D-909A-068B7BF613AD}" dt="2019-08-17T08:28:35.021" v="2607" actId="2696"/>
          <pc:sldLayoutMkLst>
            <pc:docMk/>
            <pc:sldMasterMk cId="3366392514" sldId="2147483710"/>
            <pc:sldLayoutMk cId="4266320582" sldId="2147483712"/>
          </pc:sldLayoutMkLst>
        </pc:sldLayoutChg>
        <pc:sldLayoutChg chg="del">
          <pc:chgData name="Anna Morrison" userId="7eae6f2c-8375-4b1b-a6c5-74d79ab14498" providerId="ADAL" clId="{D1DB157F-27D4-4A2D-909A-068B7BF613AD}" dt="2019-08-17T08:28:35.021" v="2608" actId="2696"/>
          <pc:sldLayoutMkLst>
            <pc:docMk/>
            <pc:sldMasterMk cId="3366392514" sldId="2147483710"/>
            <pc:sldLayoutMk cId="3632921450" sldId="2147483713"/>
          </pc:sldLayoutMkLst>
        </pc:sldLayoutChg>
        <pc:sldLayoutChg chg="del">
          <pc:chgData name="Anna Morrison" userId="7eae6f2c-8375-4b1b-a6c5-74d79ab14498" providerId="ADAL" clId="{D1DB157F-27D4-4A2D-909A-068B7BF613AD}" dt="2019-08-17T08:28:35.021" v="2609" actId="2696"/>
          <pc:sldLayoutMkLst>
            <pc:docMk/>
            <pc:sldMasterMk cId="3366392514" sldId="2147483710"/>
            <pc:sldLayoutMk cId="1783228933" sldId="2147483714"/>
          </pc:sldLayoutMkLst>
        </pc:sldLayoutChg>
        <pc:sldLayoutChg chg="del">
          <pc:chgData name="Anna Morrison" userId="7eae6f2c-8375-4b1b-a6c5-74d79ab14498" providerId="ADAL" clId="{D1DB157F-27D4-4A2D-909A-068B7BF613AD}" dt="2019-08-17T08:28:35.021" v="2610" actId="2696"/>
          <pc:sldLayoutMkLst>
            <pc:docMk/>
            <pc:sldMasterMk cId="3366392514" sldId="2147483710"/>
            <pc:sldLayoutMk cId="1233401920" sldId="2147483715"/>
          </pc:sldLayoutMkLst>
        </pc:sldLayoutChg>
        <pc:sldLayoutChg chg="del">
          <pc:chgData name="Anna Morrison" userId="7eae6f2c-8375-4b1b-a6c5-74d79ab14498" providerId="ADAL" clId="{D1DB157F-27D4-4A2D-909A-068B7BF613AD}" dt="2019-08-17T08:28:35.021" v="2611" actId="2696"/>
          <pc:sldLayoutMkLst>
            <pc:docMk/>
            <pc:sldMasterMk cId="3366392514" sldId="2147483710"/>
            <pc:sldLayoutMk cId="294952985" sldId="2147483716"/>
          </pc:sldLayoutMkLst>
        </pc:sldLayoutChg>
        <pc:sldLayoutChg chg="del">
          <pc:chgData name="Anna Morrison" userId="7eae6f2c-8375-4b1b-a6c5-74d79ab14498" providerId="ADAL" clId="{D1DB157F-27D4-4A2D-909A-068B7BF613AD}" dt="2019-08-17T08:28:35.037" v="2612" actId="2696"/>
          <pc:sldLayoutMkLst>
            <pc:docMk/>
            <pc:sldMasterMk cId="3366392514" sldId="2147483710"/>
            <pc:sldLayoutMk cId="1461189785" sldId="2147483717"/>
          </pc:sldLayoutMkLst>
        </pc:sldLayoutChg>
        <pc:sldLayoutChg chg="del">
          <pc:chgData name="Anna Morrison" userId="7eae6f2c-8375-4b1b-a6c5-74d79ab14498" providerId="ADAL" clId="{D1DB157F-27D4-4A2D-909A-068B7BF613AD}" dt="2019-08-17T08:28:35.037" v="2613" actId="2696"/>
          <pc:sldLayoutMkLst>
            <pc:docMk/>
            <pc:sldMasterMk cId="3366392514" sldId="2147483710"/>
            <pc:sldLayoutMk cId="11913192" sldId="2147483718"/>
          </pc:sldLayoutMkLst>
        </pc:sldLayoutChg>
        <pc:sldLayoutChg chg="del">
          <pc:chgData name="Anna Morrison" userId="7eae6f2c-8375-4b1b-a6c5-74d79ab14498" providerId="ADAL" clId="{D1DB157F-27D4-4A2D-909A-068B7BF613AD}" dt="2019-08-17T08:28:35.037" v="2614" actId="2696"/>
          <pc:sldLayoutMkLst>
            <pc:docMk/>
            <pc:sldMasterMk cId="3366392514" sldId="2147483710"/>
            <pc:sldLayoutMk cId="2036839966" sldId="2147483719"/>
          </pc:sldLayoutMkLst>
        </pc:sldLayoutChg>
        <pc:sldLayoutChg chg="del">
          <pc:chgData name="Anna Morrison" userId="7eae6f2c-8375-4b1b-a6c5-74d79ab14498" providerId="ADAL" clId="{D1DB157F-27D4-4A2D-909A-068B7BF613AD}" dt="2019-08-17T08:28:35.043" v="2615" actId="2696"/>
          <pc:sldLayoutMkLst>
            <pc:docMk/>
            <pc:sldMasterMk cId="3366392514" sldId="2147483710"/>
            <pc:sldLayoutMk cId="3865325997" sldId="2147483720"/>
          </pc:sldLayoutMkLst>
        </pc:sldLayoutChg>
        <pc:sldLayoutChg chg="del">
          <pc:chgData name="Anna Morrison" userId="7eae6f2c-8375-4b1b-a6c5-74d79ab14498" providerId="ADAL" clId="{D1DB157F-27D4-4A2D-909A-068B7BF613AD}" dt="2019-08-17T08:28:35.043" v="2616" actId="2696"/>
          <pc:sldLayoutMkLst>
            <pc:docMk/>
            <pc:sldMasterMk cId="3366392514" sldId="2147483710"/>
            <pc:sldLayoutMk cId="582759246" sldId="2147483721"/>
          </pc:sldLayoutMkLst>
        </pc:sldLayoutChg>
        <pc:sldLayoutChg chg="del">
          <pc:chgData name="Anna Morrison" userId="7eae6f2c-8375-4b1b-a6c5-74d79ab14498" providerId="ADAL" clId="{D1DB157F-27D4-4A2D-909A-068B7BF613AD}" dt="2019-08-17T08:28:35.043" v="2617" actId="2696"/>
          <pc:sldLayoutMkLst>
            <pc:docMk/>
            <pc:sldMasterMk cId="3366392514" sldId="2147483710"/>
            <pc:sldLayoutMk cId="1887587842" sldId="2147483722"/>
          </pc:sldLayoutMkLst>
        </pc:sldLayoutChg>
      </pc:sldMasterChg>
      <pc:sldMasterChg chg="del delSldLayout">
        <pc:chgData name="Anna Morrison" userId="7eae6f2c-8375-4b1b-a6c5-74d79ab14498" providerId="ADAL" clId="{D1DB157F-27D4-4A2D-909A-068B7BF613AD}" dt="2019-08-17T08:28:19.711" v="2603" actId="2696"/>
        <pc:sldMasterMkLst>
          <pc:docMk/>
          <pc:sldMasterMk cId="1381203380" sldId="2147483736"/>
        </pc:sldMasterMkLst>
        <pc:sldLayoutChg chg="del">
          <pc:chgData name="Anna Morrison" userId="7eae6f2c-8375-4b1b-a6c5-74d79ab14498" providerId="ADAL" clId="{D1DB157F-27D4-4A2D-909A-068B7BF613AD}" dt="2019-08-17T08:28:19.690" v="2591" actId="2696"/>
          <pc:sldLayoutMkLst>
            <pc:docMk/>
            <pc:sldMasterMk cId="1381203380" sldId="2147483736"/>
            <pc:sldLayoutMk cId="3930405678" sldId="2147483737"/>
          </pc:sldLayoutMkLst>
        </pc:sldLayoutChg>
        <pc:sldLayoutChg chg="del">
          <pc:chgData name="Anna Morrison" userId="7eae6f2c-8375-4b1b-a6c5-74d79ab14498" providerId="ADAL" clId="{D1DB157F-27D4-4A2D-909A-068B7BF613AD}" dt="2019-08-17T08:28:19.690" v="2592" actId="2696"/>
          <pc:sldLayoutMkLst>
            <pc:docMk/>
            <pc:sldMasterMk cId="1381203380" sldId="2147483736"/>
            <pc:sldLayoutMk cId="3487348261" sldId="2147483738"/>
          </pc:sldLayoutMkLst>
        </pc:sldLayoutChg>
        <pc:sldLayoutChg chg="del">
          <pc:chgData name="Anna Morrison" userId="7eae6f2c-8375-4b1b-a6c5-74d79ab14498" providerId="ADAL" clId="{D1DB157F-27D4-4A2D-909A-068B7BF613AD}" dt="2019-08-17T08:28:19.690" v="2593" actId="2696"/>
          <pc:sldLayoutMkLst>
            <pc:docMk/>
            <pc:sldMasterMk cId="1381203380" sldId="2147483736"/>
            <pc:sldLayoutMk cId="1057327955" sldId="2147483739"/>
          </pc:sldLayoutMkLst>
        </pc:sldLayoutChg>
        <pc:sldLayoutChg chg="del">
          <pc:chgData name="Anna Morrison" userId="7eae6f2c-8375-4b1b-a6c5-74d79ab14498" providerId="ADAL" clId="{D1DB157F-27D4-4A2D-909A-068B7BF613AD}" dt="2019-08-17T08:28:19.705" v="2594" actId="2696"/>
          <pc:sldLayoutMkLst>
            <pc:docMk/>
            <pc:sldMasterMk cId="1381203380" sldId="2147483736"/>
            <pc:sldLayoutMk cId="323284656" sldId="2147483740"/>
          </pc:sldLayoutMkLst>
        </pc:sldLayoutChg>
        <pc:sldLayoutChg chg="del">
          <pc:chgData name="Anna Morrison" userId="7eae6f2c-8375-4b1b-a6c5-74d79ab14498" providerId="ADAL" clId="{D1DB157F-27D4-4A2D-909A-068B7BF613AD}" dt="2019-08-17T08:28:19.705" v="2595" actId="2696"/>
          <pc:sldLayoutMkLst>
            <pc:docMk/>
            <pc:sldMasterMk cId="1381203380" sldId="2147483736"/>
            <pc:sldLayoutMk cId="1105014483" sldId="2147483741"/>
          </pc:sldLayoutMkLst>
        </pc:sldLayoutChg>
        <pc:sldLayoutChg chg="del">
          <pc:chgData name="Anna Morrison" userId="7eae6f2c-8375-4b1b-a6c5-74d79ab14498" providerId="ADAL" clId="{D1DB157F-27D4-4A2D-909A-068B7BF613AD}" dt="2019-08-17T08:28:19.705" v="2596" actId="2696"/>
          <pc:sldLayoutMkLst>
            <pc:docMk/>
            <pc:sldMasterMk cId="1381203380" sldId="2147483736"/>
            <pc:sldLayoutMk cId="1265945156" sldId="2147483742"/>
          </pc:sldLayoutMkLst>
        </pc:sldLayoutChg>
        <pc:sldLayoutChg chg="del">
          <pc:chgData name="Anna Morrison" userId="7eae6f2c-8375-4b1b-a6c5-74d79ab14498" providerId="ADAL" clId="{D1DB157F-27D4-4A2D-909A-068B7BF613AD}" dt="2019-08-17T08:28:19.705" v="2597" actId="2696"/>
          <pc:sldLayoutMkLst>
            <pc:docMk/>
            <pc:sldMasterMk cId="1381203380" sldId="2147483736"/>
            <pc:sldLayoutMk cId="2861994594" sldId="2147483743"/>
          </pc:sldLayoutMkLst>
        </pc:sldLayoutChg>
        <pc:sldLayoutChg chg="del">
          <pc:chgData name="Anna Morrison" userId="7eae6f2c-8375-4b1b-a6c5-74d79ab14498" providerId="ADAL" clId="{D1DB157F-27D4-4A2D-909A-068B7BF613AD}" dt="2019-08-17T08:28:19.711" v="2598" actId="2696"/>
          <pc:sldLayoutMkLst>
            <pc:docMk/>
            <pc:sldMasterMk cId="1381203380" sldId="2147483736"/>
            <pc:sldLayoutMk cId="3601576531" sldId="2147483744"/>
          </pc:sldLayoutMkLst>
        </pc:sldLayoutChg>
        <pc:sldLayoutChg chg="del">
          <pc:chgData name="Anna Morrison" userId="7eae6f2c-8375-4b1b-a6c5-74d79ab14498" providerId="ADAL" clId="{D1DB157F-27D4-4A2D-909A-068B7BF613AD}" dt="2019-08-17T08:28:19.711" v="2599" actId="2696"/>
          <pc:sldLayoutMkLst>
            <pc:docMk/>
            <pc:sldMasterMk cId="1381203380" sldId="2147483736"/>
            <pc:sldLayoutMk cId="1475940272" sldId="2147483745"/>
          </pc:sldLayoutMkLst>
        </pc:sldLayoutChg>
        <pc:sldLayoutChg chg="del">
          <pc:chgData name="Anna Morrison" userId="7eae6f2c-8375-4b1b-a6c5-74d79ab14498" providerId="ADAL" clId="{D1DB157F-27D4-4A2D-909A-068B7BF613AD}" dt="2019-08-17T08:28:19.711" v="2600" actId="2696"/>
          <pc:sldLayoutMkLst>
            <pc:docMk/>
            <pc:sldMasterMk cId="1381203380" sldId="2147483736"/>
            <pc:sldLayoutMk cId="1812153712" sldId="2147483746"/>
          </pc:sldLayoutMkLst>
        </pc:sldLayoutChg>
        <pc:sldLayoutChg chg="del">
          <pc:chgData name="Anna Morrison" userId="7eae6f2c-8375-4b1b-a6c5-74d79ab14498" providerId="ADAL" clId="{D1DB157F-27D4-4A2D-909A-068B7BF613AD}" dt="2019-08-17T08:28:19.711" v="2601" actId="2696"/>
          <pc:sldLayoutMkLst>
            <pc:docMk/>
            <pc:sldMasterMk cId="1381203380" sldId="2147483736"/>
            <pc:sldLayoutMk cId="1728062042" sldId="2147483747"/>
          </pc:sldLayoutMkLst>
        </pc:sldLayoutChg>
        <pc:sldLayoutChg chg="del">
          <pc:chgData name="Anna Morrison" userId="7eae6f2c-8375-4b1b-a6c5-74d79ab14498" providerId="ADAL" clId="{D1DB157F-27D4-4A2D-909A-068B7BF613AD}" dt="2019-08-17T08:28:19.711" v="2602" actId="2696"/>
          <pc:sldLayoutMkLst>
            <pc:docMk/>
            <pc:sldMasterMk cId="1381203380" sldId="2147483736"/>
            <pc:sldLayoutMk cId="1773864584" sldId="214748374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"/>
          <c:y val="4.1666666666666664E-2"/>
          <c:w val="0.53888888888888886"/>
          <c:h val="0.898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5-4456-9144-72257D7E7AF7}"/>
              </c:ext>
            </c:extLst>
          </c:dPt>
          <c:dPt>
            <c:idx val="1"/>
            <c:bubble3D val="0"/>
            <c:spPr>
              <a:solidFill>
                <a:srgbClr val="2F8FD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05-4456-9144-72257D7E7AF7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05-4456-9144-72257D7E7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602E5-DB60-48CF-A881-9CE7EAEFF443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AA526-672E-4DD3-A394-6BDB0AB7B5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68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81705-EF38-4D8E-BF85-73828A7893F4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5A29D-C0B9-41C6-BEC0-29DFAAEEA4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9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A29D-C0B9-41C6-BEC0-29DFAAEEA4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990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0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A29D-C0B9-41C6-BEC0-29DFAAEEA45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376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8213-08AA-4A42-BD7E-4CC9E6DE62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40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F8213-08AA-4A42-BD7E-4CC9E6DE62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456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F8213-08AA-4A42-BD7E-4CC9E6DE62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058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A29D-C0B9-41C6-BEC0-29DFAAEEA4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8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0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A29D-C0B9-41C6-BEC0-29DFAAEEA45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99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A29D-C0B9-41C6-BEC0-29DFAAEEA45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22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8213-08AA-4A42-BD7E-4CC9E6DE62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6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altLang="en-US" sz="8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F8213-08AA-4A42-BD7E-4CC9E6DE62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73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A29D-C0B9-41C6-BEC0-29DFAAEEA4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347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A29D-C0B9-41C6-BEC0-29DFAAEEA4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02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A29D-C0B9-41C6-BEC0-29DFAAEEA45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503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DF199-9D2A-4CF3-8D0C-0B7DFCDC9B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6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532" y="368660"/>
            <a:ext cx="4608512" cy="800219"/>
          </a:xfrm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2600" b="1">
                <a:ln>
                  <a:noFill/>
                </a:ln>
                <a:solidFill>
                  <a:srgbClr val="E16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351B5-9947-4020-B29C-676E60477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49280"/>
            <a:ext cx="1224136" cy="789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B822DA-49C9-4804-8192-2D7A911EC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60" y="20604"/>
            <a:ext cx="3029132" cy="103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4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enticeships -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360000"/>
            <a:ext cx="8425694" cy="981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53035"/>
            <a:ext cx="4116387" cy="2520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2"/>
          </p:nvPr>
        </p:nvSpPr>
        <p:spPr>
          <a:xfrm>
            <a:off x="338045" y="3753035"/>
            <a:ext cx="4137118" cy="2520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58775" y="1557338"/>
            <a:ext cx="8426450" cy="208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358649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enticeships deliver - 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360000"/>
            <a:ext cx="8425694" cy="9814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1557338"/>
            <a:ext cx="4116387" cy="2520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2"/>
          </p:nvPr>
        </p:nvSpPr>
        <p:spPr>
          <a:xfrm>
            <a:off x="358775" y="1557338"/>
            <a:ext cx="4116388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2342671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5D06-9882-4E46-9327-9B5A73CDC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9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400" y="1138239"/>
            <a:ext cx="4225163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400" y="3146902"/>
            <a:ext cx="4225163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400" y="549141"/>
            <a:ext cx="2435073" cy="3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1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0001" y="3774377"/>
            <a:ext cx="860015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400" y="549141"/>
            <a:ext cx="2428479" cy="3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2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3438" y="1138239"/>
            <a:ext cx="4227910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3438" y="3146902"/>
            <a:ext cx="4227910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400" y="549141"/>
            <a:ext cx="2428479" cy="3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-1587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75400" y="1138238"/>
            <a:ext cx="4225163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400" y="3147038"/>
            <a:ext cx="4225163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400" y="558453"/>
            <a:ext cx="2435073" cy="3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(blac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0" y="-1159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70001" y="3898053"/>
            <a:ext cx="8600156" cy="103909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400" y="558453"/>
            <a:ext cx="2435073" cy="3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(blac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43438" y="1138238"/>
            <a:ext cx="422791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3438" y="3147038"/>
            <a:ext cx="422791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400" y="558453"/>
            <a:ext cx="2435073" cy="3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0272" y="2984855"/>
            <a:ext cx="8599883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21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8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2564673"/>
            <a:ext cx="732507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21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589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58775" y="3861048"/>
            <a:ext cx="842645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9532" y="2708920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8774" y="2780928"/>
            <a:ext cx="8425694" cy="1008112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8775" y="3861048"/>
            <a:ext cx="842645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59532" y="2708920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F0351B5-9947-4020-B29C-676E60477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1224136" cy="789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77774-3E3B-41AE-A097-E8B7782B59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605"/>
            <a:ext cx="2195736" cy="74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07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69999" y="2984855"/>
            <a:ext cx="8601349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2100" b="1">
                <a:solidFill>
                  <a:schemeClr val="bg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70272" y="2564673"/>
            <a:ext cx="732234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2100" b="1">
                <a:solidFill>
                  <a:schemeClr val="bg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41793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708150"/>
            <a:ext cx="8600155" cy="4018118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defRPr sz="1500" b="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500">
                <a:solidFill>
                  <a:schemeClr val="tx1"/>
                </a:solidFill>
              </a:defRPr>
            </a:lvl2pPr>
            <a:lvl3pPr>
              <a:spcBef>
                <a:spcPts val="900"/>
              </a:spcBef>
              <a:defRPr sz="1500">
                <a:solidFill>
                  <a:schemeClr val="tx1"/>
                </a:solidFill>
              </a:defRPr>
            </a:lvl3pPr>
            <a:lvl4pPr>
              <a:spcBef>
                <a:spcPts val="900"/>
              </a:spcBef>
              <a:defRPr sz="1500">
                <a:solidFill>
                  <a:schemeClr val="tx1"/>
                </a:solidFill>
              </a:defRPr>
            </a:lvl4pPr>
            <a:lvl5pPr>
              <a:spcBef>
                <a:spcPts val="900"/>
              </a:spcBef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93774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1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845797"/>
            <a:ext cx="8607998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5884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708150"/>
            <a:ext cx="4220100" cy="4003200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defRPr sz="1500" b="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500">
                <a:solidFill>
                  <a:schemeClr val="tx1"/>
                </a:solidFill>
              </a:defRPr>
            </a:lvl2pPr>
            <a:lvl3pPr>
              <a:spcBef>
                <a:spcPts val="900"/>
              </a:spcBef>
              <a:defRPr sz="1500">
                <a:solidFill>
                  <a:schemeClr val="tx1"/>
                </a:solidFill>
              </a:defRPr>
            </a:lvl3pPr>
            <a:lvl4pPr>
              <a:spcBef>
                <a:spcPts val="900"/>
              </a:spcBef>
              <a:defRPr sz="1500">
                <a:solidFill>
                  <a:schemeClr val="tx1"/>
                </a:solidFill>
              </a:defRPr>
            </a:lvl4pPr>
            <a:lvl5pPr>
              <a:spcBef>
                <a:spcPts val="900"/>
              </a:spcBef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708150"/>
            <a:ext cx="4220100" cy="4003200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defRPr sz="1500" b="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500">
                <a:solidFill>
                  <a:schemeClr val="tx1"/>
                </a:solidFill>
              </a:defRPr>
            </a:lvl2pPr>
            <a:lvl3pPr>
              <a:spcBef>
                <a:spcPts val="900"/>
              </a:spcBef>
              <a:defRPr sz="1500">
                <a:solidFill>
                  <a:schemeClr val="tx1"/>
                </a:solidFill>
              </a:defRPr>
            </a:lvl3pPr>
            <a:lvl4pPr>
              <a:spcBef>
                <a:spcPts val="900"/>
              </a:spcBef>
              <a:defRPr sz="1500">
                <a:solidFill>
                  <a:schemeClr val="tx1"/>
                </a:solidFill>
              </a:defRPr>
            </a:lvl4pPr>
            <a:lvl5pPr>
              <a:spcBef>
                <a:spcPts val="900"/>
              </a:spcBef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93774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1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845797"/>
            <a:ext cx="8607998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9704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9999" y="1708150"/>
            <a:ext cx="2759400" cy="4003675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defRPr sz="1350" b="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350">
                <a:solidFill>
                  <a:schemeClr val="tx1"/>
                </a:solidFill>
              </a:defRPr>
            </a:lvl2pPr>
            <a:lvl3pPr>
              <a:spcBef>
                <a:spcPts val="900"/>
              </a:spcBef>
              <a:defRPr sz="1350">
                <a:solidFill>
                  <a:schemeClr val="tx1"/>
                </a:solidFill>
              </a:defRPr>
            </a:lvl3pPr>
            <a:lvl4pPr>
              <a:spcBef>
                <a:spcPts val="900"/>
              </a:spcBef>
              <a:defRPr sz="1350">
                <a:solidFill>
                  <a:schemeClr val="tx1"/>
                </a:solidFill>
              </a:defRPr>
            </a:lvl4pPr>
            <a:lvl5pPr>
              <a:spcBef>
                <a:spcPts val="900"/>
              </a:spcBef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188495" y="1708150"/>
            <a:ext cx="2759400" cy="4003675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defRPr sz="1350" b="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350">
                <a:solidFill>
                  <a:schemeClr val="tx1"/>
                </a:solidFill>
              </a:defRPr>
            </a:lvl2pPr>
            <a:lvl3pPr>
              <a:spcBef>
                <a:spcPts val="900"/>
              </a:spcBef>
              <a:defRPr sz="1350">
                <a:solidFill>
                  <a:schemeClr val="tx1"/>
                </a:solidFill>
              </a:defRPr>
            </a:lvl3pPr>
            <a:lvl4pPr>
              <a:spcBef>
                <a:spcPts val="900"/>
              </a:spcBef>
              <a:defRPr sz="1350">
                <a:solidFill>
                  <a:schemeClr val="tx1"/>
                </a:solidFill>
              </a:defRPr>
            </a:lvl4pPr>
            <a:lvl5pPr>
              <a:spcBef>
                <a:spcPts val="900"/>
              </a:spcBef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06990" y="1708150"/>
            <a:ext cx="2759400" cy="4003675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defRPr sz="1350" b="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350">
                <a:solidFill>
                  <a:schemeClr val="tx1"/>
                </a:solidFill>
              </a:defRPr>
            </a:lvl2pPr>
            <a:lvl3pPr>
              <a:spcBef>
                <a:spcPts val="900"/>
              </a:spcBef>
              <a:defRPr sz="1350">
                <a:solidFill>
                  <a:schemeClr val="tx1"/>
                </a:solidFill>
              </a:defRPr>
            </a:lvl3pPr>
            <a:lvl4pPr>
              <a:spcBef>
                <a:spcPts val="900"/>
              </a:spcBef>
              <a:defRPr sz="1350">
                <a:solidFill>
                  <a:schemeClr val="tx1"/>
                </a:solidFill>
              </a:defRPr>
            </a:lvl4pPr>
            <a:lvl5pPr>
              <a:spcBef>
                <a:spcPts val="900"/>
              </a:spcBef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93774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1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845797"/>
            <a:ext cx="8607998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4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999" y="1708150"/>
            <a:ext cx="2035800" cy="4003675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defRPr sz="1200" b="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9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9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9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456394" y="1708150"/>
            <a:ext cx="2035800" cy="4003675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defRPr sz="1200" b="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9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9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9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2790" y="1708150"/>
            <a:ext cx="2035800" cy="4003675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defRPr sz="1200" b="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9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9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9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829185" y="1708150"/>
            <a:ext cx="2035800" cy="4003675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defRPr sz="1200" b="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9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9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9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93774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1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7892" y="845797"/>
            <a:ext cx="8607998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1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93774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1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845797"/>
            <a:ext cx="8607998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6864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42529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70272" y="2984855"/>
            <a:ext cx="8599883" cy="1585557"/>
          </a:xfr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2564673"/>
            <a:ext cx="732507" cy="411163"/>
          </a:xfr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5510" y="6399213"/>
            <a:ext cx="4306490" cy="182562"/>
          </a:xfrm>
        </p:spPr>
        <p:txBody>
          <a:bodyPr anchor="ctr">
            <a:noAutofit/>
          </a:bodyPr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9163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70272" y="2984855"/>
            <a:ext cx="8599883" cy="1585557"/>
          </a:xfr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2564673"/>
            <a:ext cx="732507" cy="411163"/>
          </a:xfr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5510" y="6399213"/>
            <a:ext cx="4306490" cy="182562"/>
          </a:xfrm>
        </p:spPr>
        <p:txBody>
          <a:bodyPr anchor="ctr">
            <a:noAutofit/>
          </a:bodyPr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5681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99" y="1708150"/>
            <a:ext cx="27594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188494" y="1708150"/>
            <a:ext cx="27594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106990" y="1708150"/>
            <a:ext cx="2757996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67892" y="909636"/>
            <a:ext cx="8607998" cy="3968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54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28700"/>
            <a:ext cx="6300700" cy="44553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59999" y="5553236"/>
            <a:ext cx="8424469" cy="400110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2600" b="1">
                <a:solidFill>
                  <a:srgbClr val="E16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Insert presentation title here 00/00/2016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1038960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532" y="368660"/>
            <a:ext cx="4608512" cy="800219"/>
          </a:xfrm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2600" b="1">
                <a:ln>
                  <a:noFill/>
                </a:ln>
                <a:solidFill>
                  <a:srgbClr val="E16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6E83E-6D83-4395-8329-FD3E12CA78B8}"/>
              </a:ext>
            </a:extLst>
          </p:cNvPr>
          <p:cNvSpPr/>
          <p:nvPr userDrawn="1"/>
        </p:nvSpPr>
        <p:spPr>
          <a:xfrm>
            <a:off x="0" y="6720317"/>
            <a:ext cx="9144000" cy="137683"/>
          </a:xfrm>
          <a:prstGeom prst="rect">
            <a:avLst/>
          </a:prstGeom>
          <a:solidFill>
            <a:srgbClr val="258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0351B5-9947-4020-B29C-676E60477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5" y="5809227"/>
            <a:ext cx="1411941" cy="911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3A8215-1CDB-4C08-A782-F2C8B144CE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95" y="69956"/>
            <a:ext cx="1753292" cy="5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58775" y="3861048"/>
            <a:ext cx="842645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9532" y="2708920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8774" y="2780928"/>
            <a:ext cx="8425694" cy="1008112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8775" y="3861048"/>
            <a:ext cx="842645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59532" y="2708920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9434"/>
            <a:ext cx="1823262" cy="576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0351B5-9947-4020-B29C-676E604778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" y="5878068"/>
            <a:ext cx="1411941" cy="9110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7D45EB-91FE-4B84-ACB6-E41A9C902A6E}"/>
              </a:ext>
            </a:extLst>
          </p:cNvPr>
          <p:cNvSpPr/>
          <p:nvPr userDrawn="1"/>
        </p:nvSpPr>
        <p:spPr>
          <a:xfrm>
            <a:off x="0" y="6720317"/>
            <a:ext cx="9144000" cy="137683"/>
          </a:xfrm>
          <a:prstGeom prst="rect">
            <a:avLst/>
          </a:prstGeom>
          <a:solidFill>
            <a:srgbClr val="2F8FD1"/>
          </a:solidFill>
          <a:ln>
            <a:solidFill>
              <a:srgbClr val="2F8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1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28700"/>
            <a:ext cx="6300700" cy="44553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59999" y="5553236"/>
            <a:ext cx="8424469" cy="400110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2600" b="1">
                <a:solidFill>
                  <a:srgbClr val="E16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13930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217719" cy="435648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59999" y="5553236"/>
            <a:ext cx="8424469" cy="400110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2600" b="1">
                <a:solidFill>
                  <a:srgbClr val="E16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21035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02" y="764704"/>
            <a:ext cx="6826002" cy="435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9" y="5553236"/>
            <a:ext cx="8424469" cy="400110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2600" b="1">
                <a:solidFill>
                  <a:srgbClr val="E16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209971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360000"/>
            <a:ext cx="8425694" cy="981438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58775" y="1557338"/>
            <a:ext cx="8316913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261664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 - 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360000"/>
            <a:ext cx="8425694" cy="981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idx="12"/>
          </p:nvPr>
        </p:nvSpPr>
        <p:spPr>
          <a:xfrm>
            <a:off x="4672198" y="1557338"/>
            <a:ext cx="4113027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7740352" y="368660"/>
            <a:ext cx="1036270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740352" y="368660"/>
            <a:ext cx="1036270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58775" y="1557338"/>
            <a:ext cx="4116388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32016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 - 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360000"/>
            <a:ext cx="8425694" cy="981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624638" y="1557338"/>
            <a:ext cx="2160587" cy="47164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58775" y="1557338"/>
            <a:ext cx="6193445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224948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enticeships - 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360000"/>
            <a:ext cx="8425692" cy="981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79949" y="1557338"/>
            <a:ext cx="4105275" cy="456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58775" y="1557338"/>
            <a:ext cx="4116388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18208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enticeships -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360000"/>
            <a:ext cx="8425694" cy="981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53035"/>
            <a:ext cx="4116387" cy="2520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2"/>
          </p:nvPr>
        </p:nvSpPr>
        <p:spPr>
          <a:xfrm>
            <a:off x="338045" y="3753035"/>
            <a:ext cx="4137118" cy="2520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58775" y="1557338"/>
            <a:ext cx="8426450" cy="208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6820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217719" cy="435648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59999" y="5553236"/>
            <a:ext cx="8424469" cy="400110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2600" b="1">
                <a:solidFill>
                  <a:srgbClr val="E16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392246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enticeships deliver - 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360000"/>
            <a:ext cx="8425694" cy="9814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1557338"/>
            <a:ext cx="4116387" cy="2520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2"/>
          </p:nvPr>
        </p:nvSpPr>
        <p:spPr>
          <a:xfrm>
            <a:off x="358775" y="1557338"/>
            <a:ext cx="4116388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15029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5D06-9882-4E46-9327-9B5A73CDC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532" y="368660"/>
            <a:ext cx="4608512" cy="800219"/>
          </a:xfrm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2600" b="1">
                <a:ln>
                  <a:noFill/>
                </a:ln>
                <a:solidFill>
                  <a:srgbClr val="2F8FD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74696"/>
            <a:ext cx="1215031" cy="6226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96E83E-6D83-4395-8329-FD3E12CA78B8}"/>
              </a:ext>
            </a:extLst>
          </p:cNvPr>
          <p:cNvSpPr/>
          <p:nvPr userDrawn="1"/>
        </p:nvSpPr>
        <p:spPr>
          <a:xfrm>
            <a:off x="0" y="6720317"/>
            <a:ext cx="9144000" cy="137683"/>
          </a:xfrm>
          <a:prstGeom prst="rect">
            <a:avLst/>
          </a:prstGeom>
          <a:solidFill>
            <a:srgbClr val="2F8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8F5CA1-AA58-4D7E-99AA-488333F8C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92720"/>
            <a:ext cx="1619672" cy="5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27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58775" y="3861048"/>
            <a:ext cx="842645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9532" y="2708920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8774" y="2780928"/>
            <a:ext cx="8425694" cy="1008112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8775" y="3861048"/>
            <a:ext cx="842645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59532" y="2708920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74696"/>
            <a:ext cx="1215031" cy="622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8BF7A2-437E-411E-AD32-19554D07AB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92720"/>
            <a:ext cx="1619672" cy="5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86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28700"/>
            <a:ext cx="6300700" cy="44553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59999" y="5553236"/>
            <a:ext cx="8424469" cy="400110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2600" b="1">
                <a:solidFill>
                  <a:srgbClr val="E16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Insert presentation title here 00/00/2016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2806687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217719" cy="435648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59999" y="5553236"/>
            <a:ext cx="8424469" cy="400110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2600" b="1">
                <a:solidFill>
                  <a:srgbClr val="E16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625731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02" y="764704"/>
            <a:ext cx="6826002" cy="435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9" y="5553236"/>
            <a:ext cx="8424469" cy="400110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2600" b="1">
                <a:solidFill>
                  <a:srgbClr val="E16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28174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360000"/>
            <a:ext cx="8425694" cy="981438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58775" y="1557338"/>
            <a:ext cx="8316913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8186942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 - 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360000"/>
            <a:ext cx="8425694" cy="981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idx="12"/>
          </p:nvPr>
        </p:nvSpPr>
        <p:spPr>
          <a:xfrm>
            <a:off x="4672198" y="1557338"/>
            <a:ext cx="4113027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7740352" y="368660"/>
            <a:ext cx="1036270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740352" y="368660"/>
            <a:ext cx="1036270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58775" y="1557338"/>
            <a:ext cx="4116388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2580585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 - 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360000"/>
            <a:ext cx="8425694" cy="981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624638" y="1557338"/>
            <a:ext cx="2160587" cy="47164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58775" y="1557338"/>
            <a:ext cx="6193445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339278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02" y="764704"/>
            <a:ext cx="6826002" cy="435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9" y="5553236"/>
            <a:ext cx="8424469" cy="400110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2600" b="1">
                <a:solidFill>
                  <a:srgbClr val="E16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58775" y="6093296"/>
            <a:ext cx="84264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8446311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enticeships - 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360000"/>
            <a:ext cx="8425692" cy="981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79949" y="1557338"/>
            <a:ext cx="4105275" cy="456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58775" y="1557338"/>
            <a:ext cx="4116388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38075301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enticeships -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360000"/>
            <a:ext cx="8425694" cy="981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53035"/>
            <a:ext cx="4116387" cy="2520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2"/>
          </p:nvPr>
        </p:nvSpPr>
        <p:spPr>
          <a:xfrm>
            <a:off x="338045" y="3753035"/>
            <a:ext cx="4137118" cy="2520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58775" y="1557338"/>
            <a:ext cx="8426450" cy="208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26887753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enticeships deliver - 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360000"/>
            <a:ext cx="8425694" cy="9814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1557338"/>
            <a:ext cx="4116387" cy="2520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2"/>
          </p:nvPr>
        </p:nvSpPr>
        <p:spPr>
          <a:xfrm>
            <a:off x="358775" y="1557338"/>
            <a:ext cx="4116388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3986374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5D06-9882-4E46-9327-9B5A73CDC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8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360000"/>
            <a:ext cx="8425694" cy="981438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58775" y="1557338"/>
            <a:ext cx="8316913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85784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 - 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360000"/>
            <a:ext cx="8425694" cy="981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idx="12"/>
          </p:nvPr>
        </p:nvSpPr>
        <p:spPr>
          <a:xfrm>
            <a:off x="4672198" y="1557338"/>
            <a:ext cx="4113027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7740352" y="368660"/>
            <a:ext cx="1036270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740352" y="368660"/>
            <a:ext cx="1036270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58775" y="1557338"/>
            <a:ext cx="4116388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184937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 - 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360000"/>
            <a:ext cx="8425694" cy="981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624638" y="1557338"/>
            <a:ext cx="2160587" cy="47164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58775" y="1557338"/>
            <a:ext cx="6193445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356025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enticeships - 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360000"/>
            <a:ext cx="8425692" cy="981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79949" y="1557338"/>
            <a:ext cx="4105275" cy="456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58775" y="1557338"/>
            <a:ext cx="4116388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presentation title here 00/00/2016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00192" y="6489340"/>
            <a:ext cx="2232248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National Apprenticeship Service</a:t>
            </a:r>
          </a:p>
        </p:txBody>
      </p:sp>
    </p:spTree>
    <p:extLst>
      <p:ext uri="{BB962C8B-B14F-4D97-AF65-F5344CB8AC3E}">
        <p14:creationId xmlns:p14="http://schemas.microsoft.com/office/powerpoint/2010/main" val="84896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38138" y="6410172"/>
            <a:ext cx="6048000" cy="3672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00" b="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Insert presentation title here 00/00/2016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60000"/>
            <a:ext cx="8426450" cy="981438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58775" y="1448780"/>
            <a:ext cx="84264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8775" y="368300"/>
            <a:ext cx="8425693" cy="3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358775" y="1448780"/>
            <a:ext cx="84264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58775" y="368300"/>
            <a:ext cx="8425693" cy="3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58775" y="1557338"/>
            <a:ext cx="8328025" cy="4716462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32440" y="6492874"/>
            <a:ext cx="252028" cy="367200"/>
          </a:xfrm>
          <a:prstGeom prst="rect">
            <a:avLst/>
          </a:prstGeom>
        </p:spPr>
        <p:txBody>
          <a:bodyPr vert="horz" lIns="0" tIns="36000" rIns="0" bIns="0" rtlCol="0" anchor="t" anchorCtr="0"/>
          <a:lstStyle>
            <a:lvl1pPr marL="0" algn="r" defTabSz="914400" rtl="0" eaLnBrk="1" latinLnBrk="0" hangingPunct="1">
              <a:defRPr lang="en-GB" sz="10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38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90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763" indent="0" algn="l" defTabSz="914400" rtl="0" eaLnBrk="1" latinLnBrk="0" hangingPunct="1">
        <a:spcBef>
          <a:spcPts val="0"/>
        </a:spcBef>
        <a:buFont typeface="Arial" pitchFamily="34" charset="0"/>
        <a:buNone/>
        <a:defRPr sz="1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3175" indent="0" algn="l" defTabSz="914400" rtl="0" eaLnBrk="1" latinLnBrk="0" hangingPunct="1">
        <a:spcBef>
          <a:spcPts val="0"/>
        </a:spcBef>
        <a:buFont typeface="Lucida Grande"/>
        <a:buNone/>
        <a:defRPr sz="1800" b="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360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Calibri" panose="020F0502020204030204" pitchFamily="34" charset="0"/>
        <a:buChar char="–"/>
        <a:tabLst/>
        <a:defRPr sz="1800" b="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720000" indent="-360000" algn="l" defTabSz="914400" rtl="0" eaLnBrk="1" latinLnBrk="0" hangingPunct="1">
        <a:spcBef>
          <a:spcPts val="0"/>
        </a:spcBef>
        <a:buFont typeface="Calibri" panose="020F0502020204030204" pitchFamily="34" charset="0"/>
        <a:buChar char="–"/>
        <a:defRPr sz="1800" b="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080000" indent="-360000" algn="l" defTabSz="914400" rtl="0" eaLnBrk="1" latinLnBrk="0" hangingPunct="1">
        <a:spcBef>
          <a:spcPts val="0"/>
        </a:spcBef>
        <a:buFont typeface="Calibri" panose="020F0502020204030204" pitchFamily="34" charset="0"/>
        <a:buChar char="–"/>
        <a:defRPr sz="1800" b="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 bwMode="ltGray">
          <a:xfrm>
            <a:off x="0" y="6124756"/>
            <a:ext cx="9144000" cy="73324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50" b="0" dirty="0" err="1"/>
          </a:p>
        </p:txBody>
      </p:sp>
      <p:grpSp>
        <p:nvGrpSpPr>
          <p:cNvPr id="7" name="Group 6"/>
          <p:cNvGrpSpPr/>
          <p:nvPr/>
        </p:nvGrpSpPr>
        <p:grpSpPr>
          <a:xfrm>
            <a:off x="-857250" y="-438330"/>
            <a:ext cx="10287000" cy="6590943"/>
            <a:chOff x="-1143000" y="-438330"/>
            <a:chExt cx="13716000" cy="6590943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8" y="-438330"/>
              <a:ext cx="63924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270000" y="1708150"/>
            <a:ext cx="8600156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6124991"/>
            <a:ext cx="91449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73" y="6382950"/>
            <a:ext cx="1727203" cy="2196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85" y="6248202"/>
            <a:ext cx="435455" cy="48909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229948" y="6400602"/>
            <a:ext cx="514226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50" dirty="0"/>
              <a:t>Draft findings – embargoed until publication</a:t>
            </a:r>
          </a:p>
        </p:txBody>
      </p:sp>
    </p:spTree>
    <p:extLst>
      <p:ext uri="{BB962C8B-B14F-4D97-AF65-F5344CB8AC3E}">
        <p14:creationId xmlns:p14="http://schemas.microsoft.com/office/powerpoint/2010/main" val="352822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8" r:id="rId16"/>
    <p:sldLayoutId id="214748370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=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271463" indent="-135731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=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407194" indent="-135731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=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535781" indent="-12858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=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725">
          <p15:clr>
            <a:srgbClr val="A4A3A4"/>
          </p15:clr>
        </p15:guide>
        <p15:guide id="4" pos="842">
          <p15:clr>
            <a:srgbClr val="A4A3A4"/>
          </p15:clr>
        </p15:guide>
        <p15:guide id="5" pos="1335">
          <p15:clr>
            <a:srgbClr val="A4A3A4"/>
          </p15:clr>
        </p15:guide>
        <p15:guide id="6" pos="1454">
          <p15:clr>
            <a:srgbClr val="A4A3A4"/>
          </p15:clr>
        </p15:guide>
        <p15:guide id="7" pos="1947">
          <p15:clr>
            <a:srgbClr val="A4A3A4"/>
          </p15:clr>
        </p15:guide>
        <p15:guide id="8" pos="2064">
          <p15:clr>
            <a:srgbClr val="A4A3A4"/>
          </p15:clr>
        </p15:guide>
        <p15:guide id="9" pos="2558">
          <p15:clr>
            <a:srgbClr val="A4A3A4"/>
          </p15:clr>
        </p15:guide>
        <p15:guide id="10" pos="2678">
          <p15:clr>
            <a:srgbClr val="A4A3A4"/>
          </p15:clr>
        </p15:guide>
        <p15:guide id="11" pos="3170">
          <p15:clr>
            <a:srgbClr val="A4A3A4"/>
          </p15:clr>
        </p15:guide>
        <p15:guide id="12" pos="3288">
          <p15:clr>
            <a:srgbClr val="A4A3A4"/>
          </p15:clr>
        </p15:guide>
        <p15:guide id="13" pos="3780">
          <p15:clr>
            <a:srgbClr val="A4A3A4"/>
          </p15:clr>
        </p15:guide>
        <p15:guide id="14" pos="3900">
          <p15:clr>
            <a:srgbClr val="A4A3A4"/>
          </p15:clr>
        </p15:guide>
        <p15:guide id="15" pos="4392">
          <p15:clr>
            <a:srgbClr val="A4A3A4"/>
          </p15:clr>
        </p15:guide>
        <p15:guide id="16" pos="4512">
          <p15:clr>
            <a:srgbClr val="A4A3A4"/>
          </p15:clr>
        </p15:guide>
        <p15:guide id="17" pos="5124">
          <p15:clr>
            <a:srgbClr val="A4A3A4"/>
          </p15:clr>
        </p15:guide>
        <p15:guide id="18" pos="5004">
          <p15:clr>
            <a:srgbClr val="A4A3A4"/>
          </p15:clr>
        </p15:guide>
        <p15:guide id="19" pos="5616">
          <p15:clr>
            <a:srgbClr val="A4A3A4"/>
          </p15:clr>
        </p15:guide>
        <p15:guide id="20" pos="5736">
          <p15:clr>
            <a:srgbClr val="A4A3A4"/>
          </p15:clr>
        </p15:guide>
        <p15:guide id="21" pos="6227">
          <p15:clr>
            <a:srgbClr val="A4A3A4"/>
          </p15:clr>
        </p15:guide>
        <p15:guide id="22" pos="6348">
          <p15:clr>
            <a:srgbClr val="A4A3A4"/>
          </p15:clr>
        </p15:guide>
        <p15:guide id="23" pos="6839">
          <p15:clr>
            <a:srgbClr val="A4A3A4"/>
          </p15:clr>
        </p15:guide>
        <p15:guide id="24" pos="6960">
          <p15:clr>
            <a:srgbClr val="A4A3A4"/>
          </p15:clr>
        </p15:guide>
        <p15:guide id="25" pos="7451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  <p15:guide id="35" orient="horz" pos="2160">
          <p15:clr>
            <a:srgbClr val="F26B43"/>
          </p15:clr>
        </p15:guide>
        <p15:guide id="36" orient="horz" pos="4020">
          <p15:clr>
            <a:srgbClr val="F26B43"/>
          </p15:clr>
        </p15:guide>
        <p15:guide id="37" orient="horz" pos="41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38138" y="6410172"/>
            <a:ext cx="6048000" cy="3672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00" b="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Insert presentation title here 00/00/2016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60000"/>
            <a:ext cx="8426450" cy="981438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358775" y="1448780"/>
            <a:ext cx="84264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8775" y="368300"/>
            <a:ext cx="8425693" cy="3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358775" y="1448780"/>
            <a:ext cx="84264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58775" y="368300"/>
            <a:ext cx="8425693" cy="3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58775" y="1557338"/>
            <a:ext cx="8328025" cy="4716462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32440" y="6492874"/>
            <a:ext cx="252028" cy="367200"/>
          </a:xfrm>
          <a:prstGeom prst="rect">
            <a:avLst/>
          </a:prstGeom>
        </p:spPr>
        <p:txBody>
          <a:bodyPr vert="horz" lIns="0" tIns="36000" rIns="0" bIns="0" rtlCol="0" anchor="t" anchorCtr="0"/>
          <a:lstStyle>
            <a:lvl1pPr marL="0" algn="r" defTabSz="914400" rtl="0" eaLnBrk="1" latinLnBrk="0" hangingPunct="1">
              <a:defRPr lang="en-GB" sz="10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40C85525-34BA-42AB-9145-1C1207FA47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763" indent="0" algn="l" defTabSz="914400" rtl="0" eaLnBrk="1" latinLnBrk="0" hangingPunct="1">
        <a:spcBef>
          <a:spcPts val="0"/>
        </a:spcBef>
        <a:buFont typeface="Arial" pitchFamily="34" charset="0"/>
        <a:buNone/>
        <a:defRPr sz="1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3175" indent="0" algn="l" defTabSz="914400" rtl="0" eaLnBrk="1" latinLnBrk="0" hangingPunct="1">
        <a:spcBef>
          <a:spcPts val="0"/>
        </a:spcBef>
        <a:buFont typeface="Lucida Grande"/>
        <a:buNone/>
        <a:defRPr sz="1800" b="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360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Calibri" panose="020F0502020204030204" pitchFamily="34" charset="0"/>
        <a:buChar char="–"/>
        <a:tabLst/>
        <a:defRPr sz="1800" b="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720000" indent="-360000" algn="l" defTabSz="914400" rtl="0" eaLnBrk="1" latinLnBrk="0" hangingPunct="1">
        <a:spcBef>
          <a:spcPts val="0"/>
        </a:spcBef>
        <a:buFont typeface="Calibri" panose="020F0502020204030204" pitchFamily="34" charset="0"/>
        <a:buChar char="–"/>
        <a:defRPr sz="1800" b="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080000" indent="-360000" algn="l" defTabSz="914400" rtl="0" eaLnBrk="1" latinLnBrk="0" hangingPunct="1">
        <a:spcBef>
          <a:spcPts val="0"/>
        </a:spcBef>
        <a:buFont typeface="Calibri" panose="020F0502020204030204" pitchFamily="34" charset="0"/>
        <a:buChar char="–"/>
        <a:defRPr sz="1800" b="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38138" y="6410172"/>
            <a:ext cx="6048000" cy="3672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00" b="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Insert presentation title here 00/00/2016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60000"/>
            <a:ext cx="8426450" cy="981438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58775" y="1448780"/>
            <a:ext cx="84264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8775" y="368300"/>
            <a:ext cx="8425693" cy="3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358775" y="1448780"/>
            <a:ext cx="84264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58775" y="368300"/>
            <a:ext cx="8425693" cy="3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58775" y="1557338"/>
            <a:ext cx="8328025" cy="4716462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32440" y="6492874"/>
            <a:ext cx="252028" cy="367200"/>
          </a:xfrm>
          <a:prstGeom prst="rect">
            <a:avLst/>
          </a:prstGeom>
        </p:spPr>
        <p:txBody>
          <a:bodyPr vert="horz" lIns="0" tIns="36000" rIns="0" bIns="0" rtlCol="0" anchor="t" anchorCtr="0"/>
          <a:lstStyle>
            <a:lvl1pPr marL="0" algn="r" defTabSz="914400" rtl="0" eaLnBrk="1" latinLnBrk="0" hangingPunct="1">
              <a:defRPr lang="en-GB" sz="10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40C85525-34BA-42AB-9145-1C1207FA47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77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763" indent="0" algn="l" defTabSz="914400" rtl="0" eaLnBrk="1" latinLnBrk="0" hangingPunct="1">
        <a:spcBef>
          <a:spcPts val="0"/>
        </a:spcBef>
        <a:buFont typeface="Arial" pitchFamily="34" charset="0"/>
        <a:buNone/>
        <a:defRPr sz="1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3175" indent="0" algn="l" defTabSz="914400" rtl="0" eaLnBrk="1" latinLnBrk="0" hangingPunct="1">
        <a:spcBef>
          <a:spcPts val="0"/>
        </a:spcBef>
        <a:buFont typeface="Lucida Grande"/>
        <a:buNone/>
        <a:defRPr sz="1800" b="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360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Calibri" panose="020F0502020204030204" pitchFamily="34" charset="0"/>
        <a:buChar char="–"/>
        <a:tabLst/>
        <a:defRPr sz="1800" b="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720000" indent="-360000" algn="l" defTabSz="914400" rtl="0" eaLnBrk="1" latinLnBrk="0" hangingPunct="1">
        <a:spcBef>
          <a:spcPts val="0"/>
        </a:spcBef>
        <a:buFont typeface="Calibri" panose="020F0502020204030204" pitchFamily="34" charset="0"/>
        <a:buChar char="–"/>
        <a:defRPr sz="1800" b="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080000" indent="-360000" algn="l" defTabSz="914400" rtl="0" eaLnBrk="1" latinLnBrk="0" hangingPunct="1">
        <a:spcBef>
          <a:spcPts val="0"/>
        </a:spcBef>
        <a:buFont typeface="Calibri" panose="020F0502020204030204" pitchFamily="34" charset="0"/>
        <a:buChar char="–"/>
        <a:defRPr sz="1800" b="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jpe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.jpeg"/><Relationship Id="rId5" Type="http://schemas.openxmlformats.org/officeDocument/2006/relationships/image" Target="../media/image98.jpeg"/><Relationship Id="rId4" Type="http://schemas.openxmlformats.org/officeDocument/2006/relationships/image" Target="../media/image9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svg"/><Relationship Id="rId5" Type="http://schemas.openxmlformats.org/officeDocument/2006/relationships/image" Target="../media/image19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sv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2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200.svg"/><Relationship Id="rId4" Type="http://schemas.openxmlformats.org/officeDocument/2006/relationships/image" Target="../media/image140.sv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5.svg"/><Relationship Id="rId18" Type="http://schemas.openxmlformats.org/officeDocument/2006/relationships/image" Target="../media/image44.png"/><Relationship Id="rId3" Type="http://schemas.openxmlformats.org/officeDocument/2006/relationships/image" Target="../media/image36.pn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41.png"/><Relationship Id="rId17" Type="http://schemas.openxmlformats.org/officeDocument/2006/relationships/image" Target="../media/image39.svg"/><Relationship Id="rId25" Type="http://schemas.openxmlformats.org/officeDocument/2006/relationships/image" Target="../media/image47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33.svg"/><Relationship Id="rId24" Type="http://schemas.openxmlformats.org/officeDocument/2006/relationships/image" Target="../media/image47.pn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23" Type="http://schemas.openxmlformats.org/officeDocument/2006/relationships/image" Target="../media/image45.svg"/><Relationship Id="rId10" Type="http://schemas.openxmlformats.org/officeDocument/2006/relationships/image" Target="../media/image40.png"/><Relationship Id="rId19" Type="http://schemas.openxmlformats.org/officeDocument/2006/relationships/image" Target="../media/image41.svg"/><Relationship Id="rId4" Type="http://schemas.openxmlformats.org/officeDocument/2006/relationships/image" Target="../media/image37.png"/><Relationship Id="rId9" Type="http://schemas.openxmlformats.org/officeDocument/2006/relationships/image" Target="../media/image31.svg"/><Relationship Id="rId14" Type="http://schemas.openxmlformats.org/officeDocument/2006/relationships/image" Target="../media/image42.png"/><Relationship Id="rId22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7.svg"/><Relationship Id="rId18" Type="http://schemas.openxmlformats.org/officeDocument/2006/relationships/image" Target="../media/image55.png"/><Relationship Id="rId3" Type="http://schemas.openxmlformats.org/officeDocument/2006/relationships/image" Target="../media/image36.png"/><Relationship Id="rId21" Type="http://schemas.openxmlformats.org/officeDocument/2006/relationships/image" Target="../media/image63.svg"/><Relationship Id="rId7" Type="http://schemas.openxmlformats.org/officeDocument/2006/relationships/image" Target="../media/image51.svg"/><Relationship Id="rId12" Type="http://schemas.openxmlformats.org/officeDocument/2006/relationships/image" Target="../media/image53.png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png"/><Relationship Id="rId15" Type="http://schemas.openxmlformats.org/officeDocument/2006/relationships/image" Target="../media/image59.svg"/><Relationship Id="rId23" Type="http://schemas.openxmlformats.org/officeDocument/2006/relationships/image" Target="../media/image65.svg"/><Relationship Id="rId10" Type="http://schemas.openxmlformats.org/officeDocument/2006/relationships/image" Target="../media/image52.png"/><Relationship Id="rId19" Type="http://schemas.openxmlformats.org/officeDocument/2006/relationships/image" Target="../media/image61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4.png"/><Relationship Id="rId22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3" Type="http://schemas.openxmlformats.org/officeDocument/2006/relationships/image" Target="../media/image58.png"/><Relationship Id="rId21" Type="http://schemas.openxmlformats.org/officeDocument/2006/relationships/image" Target="../media/image76.jpeg"/><Relationship Id="rId34" Type="http://schemas.openxmlformats.org/officeDocument/2006/relationships/image" Target="../media/image8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33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9.jpeg"/><Relationship Id="rId32" Type="http://schemas.openxmlformats.org/officeDocument/2006/relationships/image" Target="../media/image8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31" Type="http://schemas.openxmlformats.org/officeDocument/2006/relationships/image" Target="../media/image11.jpe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FCBA164E-9328-4CE9-ABED-5DCFDB83D4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96809" cy="61431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22566D-A47A-4212-930B-0DA420382163}"/>
              </a:ext>
            </a:extLst>
          </p:cNvPr>
          <p:cNvSpPr txBox="1">
            <a:spLocks/>
          </p:cNvSpPr>
          <p:nvPr/>
        </p:nvSpPr>
        <p:spPr>
          <a:xfrm>
            <a:off x="467543" y="2320004"/>
            <a:ext cx="8501089" cy="184665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ln>
                  <a:noFill/>
                </a:ln>
                <a:solidFill>
                  <a:srgbClr val="E16D2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Higher &amp; Degree Apprenticeships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CF8BC3-91AE-4E98-BC01-F9FE425DC07C}"/>
              </a:ext>
            </a:extLst>
          </p:cNvPr>
          <p:cNvSpPr/>
          <p:nvPr/>
        </p:nvSpPr>
        <p:spPr>
          <a:xfrm>
            <a:off x="175361" y="1898939"/>
            <a:ext cx="8793272" cy="2943617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EF27DF-20A0-4D4B-B08B-A6F7791F09F2}"/>
              </a:ext>
            </a:extLst>
          </p:cNvPr>
          <p:cNvSpPr/>
          <p:nvPr/>
        </p:nvSpPr>
        <p:spPr>
          <a:xfrm>
            <a:off x="-1" y="0"/>
            <a:ext cx="9230497" cy="110093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846D03-455C-46FD-A604-9707973C2B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34" y="69956"/>
            <a:ext cx="3025753" cy="10309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566EF6-7764-46D4-B2B9-67F39D69B773}"/>
              </a:ext>
            </a:extLst>
          </p:cNvPr>
          <p:cNvSpPr/>
          <p:nvPr/>
        </p:nvSpPr>
        <p:spPr>
          <a:xfrm>
            <a:off x="-3" y="5653432"/>
            <a:ext cx="9144000" cy="110093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63BEF8-4A9C-4F4D-BDC1-59A1719D1B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5" y="5809227"/>
            <a:ext cx="1411941" cy="9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0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368660"/>
            <a:ext cx="6012668" cy="800219"/>
          </a:xfrm>
        </p:spPr>
        <p:txBody>
          <a:bodyPr/>
          <a:lstStyle/>
          <a:p>
            <a:r>
              <a:rPr lang="en-US" dirty="0">
                <a:solidFill>
                  <a:srgbClr val="2F8FD1"/>
                </a:solidFill>
              </a:rPr>
              <a:t>Life as an apprentice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247719-42BC-4706-8DDA-1D036B8E2720}"/>
              </a:ext>
            </a:extLst>
          </p:cNvPr>
          <p:cNvSpPr/>
          <p:nvPr/>
        </p:nvSpPr>
        <p:spPr>
          <a:xfrm>
            <a:off x="0" y="6720317"/>
            <a:ext cx="9144000" cy="137683"/>
          </a:xfrm>
          <a:prstGeom prst="rect">
            <a:avLst/>
          </a:prstGeom>
          <a:solidFill>
            <a:srgbClr val="258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01BC72-07CF-4476-8A2C-72FAB4D31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73803"/>
            <a:ext cx="2938331" cy="521553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BD6BE1E-5499-4B2A-8E02-DD4865955E5F}"/>
              </a:ext>
            </a:extLst>
          </p:cNvPr>
          <p:cNvSpPr txBox="1">
            <a:spLocks/>
          </p:cNvSpPr>
          <p:nvPr/>
        </p:nvSpPr>
        <p:spPr>
          <a:xfrm>
            <a:off x="3365866" y="2002671"/>
            <a:ext cx="6012668" cy="16927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ln>
                  <a:noFill/>
                </a:ln>
                <a:solidFill>
                  <a:srgbClr val="E16D2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100" b="0" dirty="0" err="1">
                <a:solidFill>
                  <a:schemeClr val="accent5"/>
                </a:solidFill>
              </a:rPr>
              <a:t>AmazingAppsUK</a:t>
            </a:r>
            <a:endParaRPr lang="en-US" sz="1400" b="0" dirty="0">
              <a:solidFill>
                <a:schemeClr val="accent5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83BF4E5-729F-4D1D-B340-993828086873}"/>
              </a:ext>
            </a:extLst>
          </p:cNvPr>
          <p:cNvSpPr txBox="1">
            <a:spLocks/>
          </p:cNvSpPr>
          <p:nvPr/>
        </p:nvSpPr>
        <p:spPr>
          <a:xfrm>
            <a:off x="3127176" y="5289338"/>
            <a:ext cx="6012668" cy="16927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ln>
                  <a:noFill/>
                </a:ln>
                <a:solidFill>
                  <a:srgbClr val="E16D2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100" b="0" dirty="0">
                <a:solidFill>
                  <a:schemeClr val="accent5"/>
                </a:solidFill>
              </a:rPr>
              <a:t>1,234</a:t>
            </a:r>
            <a:endParaRPr lang="en-US" sz="1400" b="0" dirty="0">
              <a:solidFill>
                <a:schemeClr val="accent5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C6839EE-D1E1-4577-B4E4-F8E18086CAA2}"/>
              </a:ext>
            </a:extLst>
          </p:cNvPr>
          <p:cNvSpPr txBox="1">
            <a:spLocks/>
          </p:cNvSpPr>
          <p:nvPr/>
        </p:nvSpPr>
        <p:spPr>
          <a:xfrm>
            <a:off x="3127176" y="5461317"/>
            <a:ext cx="6012668" cy="16927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ln>
                  <a:noFill/>
                </a:ln>
                <a:solidFill>
                  <a:srgbClr val="E16D2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100" b="0" dirty="0">
                <a:solidFill>
                  <a:schemeClr val="accent5"/>
                </a:solidFill>
              </a:rPr>
              <a:t>Life as an apprentice</a:t>
            </a:r>
            <a:endParaRPr lang="en-US" sz="1400" b="0" dirty="0">
              <a:solidFill>
                <a:schemeClr val="accent5"/>
              </a:solidFill>
            </a:endParaRPr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997A50E-84E0-4511-A467-55B45381C0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" r="5573" b="16653"/>
          <a:stretch/>
        </p:blipFill>
        <p:spPr>
          <a:xfrm>
            <a:off x="2919217" y="2276872"/>
            <a:ext cx="2934930" cy="30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EC698-1117-44A9-9F96-F5F1895D6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96533"/>
            <a:ext cx="5544616" cy="800219"/>
          </a:xfrm>
        </p:spPr>
        <p:txBody>
          <a:bodyPr/>
          <a:lstStyle/>
          <a:p>
            <a:r>
              <a:rPr lang="en-GB" dirty="0">
                <a:solidFill>
                  <a:srgbClr val="2F8FD1"/>
                </a:solidFill>
              </a:rPr>
              <a:t>Do your research – where to look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6734BD-8708-441D-8555-D7221F0E2311}"/>
              </a:ext>
            </a:extLst>
          </p:cNvPr>
          <p:cNvSpPr/>
          <p:nvPr/>
        </p:nvSpPr>
        <p:spPr>
          <a:xfrm>
            <a:off x="207730" y="3535406"/>
            <a:ext cx="4796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5"/>
                </a:solidFill>
              </a:rPr>
              <a:t>AmazingApprenticeships.com/vacancies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6C8C52-E591-4526-9293-2F7A7FB13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1" y="1143881"/>
            <a:ext cx="4215723" cy="22716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00D77A8-063E-4DB2-AAE7-5A4A1B85912B}"/>
              </a:ext>
            </a:extLst>
          </p:cNvPr>
          <p:cNvGrpSpPr/>
          <p:nvPr/>
        </p:nvGrpSpPr>
        <p:grpSpPr>
          <a:xfrm>
            <a:off x="4959176" y="1143881"/>
            <a:ext cx="3960440" cy="2271698"/>
            <a:chOff x="4001622" y="3119233"/>
            <a:chExt cx="4773243" cy="26907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47F1CB8-974A-45F4-BB75-7E9F0C638262}"/>
                </a:ext>
              </a:extLst>
            </p:cNvPr>
            <p:cNvGrpSpPr/>
            <p:nvPr/>
          </p:nvGrpSpPr>
          <p:grpSpPr>
            <a:xfrm>
              <a:off x="4001622" y="3119233"/>
              <a:ext cx="4773243" cy="2690757"/>
              <a:chOff x="3822836" y="3727146"/>
              <a:chExt cx="4064000" cy="2282408"/>
            </a:xfrm>
          </p:grpSpPr>
          <p:pic>
            <p:nvPicPr>
              <p:cNvPr id="12" name="Picture 11" descr="Screen Shot 2016-10-06 at 16.43.36.png">
                <a:extLst>
                  <a:ext uri="{FF2B5EF4-FFF2-40B4-BE49-F238E27FC236}">
                    <a16:creationId xmlns:a16="http://schemas.microsoft.com/office/drawing/2014/main" id="{1DB18B22-A520-49D4-87F3-9B04703E5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82" r="11302"/>
              <a:stretch/>
            </p:blipFill>
            <p:spPr>
              <a:xfrm>
                <a:off x="4313724" y="3853526"/>
                <a:ext cx="3048000" cy="197844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69AD65D-1BC0-43BE-8E47-254FE2C72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2836" y="3727146"/>
                <a:ext cx="4064000" cy="2282408"/>
              </a:xfrm>
              <a:prstGeom prst="rect">
                <a:avLst/>
              </a:prstGeom>
            </p:spPr>
          </p:pic>
        </p:grpSp>
        <p:pic>
          <p:nvPicPr>
            <p:cNvPr id="11" name="Picture 10" descr="Screen Clipping">
              <a:extLst>
                <a:ext uri="{FF2B5EF4-FFF2-40B4-BE49-F238E27FC236}">
                  <a16:creationId xmlns:a16="http://schemas.microsoft.com/office/drawing/2014/main" id="{16A26D24-0EC6-4EE1-ABEA-E888AC00E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312" y="3372878"/>
              <a:ext cx="3266640" cy="2022709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F51186F-6A3B-4157-84BB-18B8C926650B}"/>
              </a:ext>
            </a:extLst>
          </p:cNvPr>
          <p:cNvSpPr/>
          <p:nvPr/>
        </p:nvSpPr>
        <p:spPr>
          <a:xfrm>
            <a:off x="5148064" y="3535406"/>
            <a:ext cx="4796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GOV.UK Find an Apprenticeship</a:t>
            </a:r>
            <a:endParaRPr lang="en-GB" sz="2000" dirty="0">
              <a:solidFill>
                <a:schemeClr val="accent5"/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5FA0B29-143F-4B16-9739-3B96F31C31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11" y="4162927"/>
            <a:ext cx="3995937" cy="224629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95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0" y="1349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WHERE ELSE TO LOOK?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CB10C7-A6B1-42AB-BCF1-0A03420F8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32" y="368660"/>
            <a:ext cx="4608512" cy="400110"/>
          </a:xfrm>
        </p:spPr>
        <p:txBody>
          <a:bodyPr/>
          <a:lstStyle/>
          <a:p>
            <a:r>
              <a:rPr lang="en-GB" dirty="0"/>
              <a:t>Where else to look?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E5AE8-F3B5-4CE0-86AB-5E117E807EF1}"/>
              </a:ext>
            </a:extLst>
          </p:cNvPr>
          <p:cNvSpPr/>
          <p:nvPr/>
        </p:nvSpPr>
        <p:spPr>
          <a:xfrm>
            <a:off x="369636" y="3371031"/>
            <a:ext cx="238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company website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C6B035-DE6E-486E-9DFD-D5C28EA79A6A}"/>
              </a:ext>
            </a:extLst>
          </p:cNvPr>
          <p:cNvSpPr txBox="1"/>
          <p:nvPr/>
        </p:nvSpPr>
        <p:spPr>
          <a:xfrm>
            <a:off x="3801406" y="3244334"/>
            <a:ext cx="192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 media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FDBD78-2EAC-449C-8EF9-F1BDD53DC1CA}"/>
              </a:ext>
            </a:extLst>
          </p:cNvPr>
          <p:cNvSpPr txBox="1"/>
          <p:nvPr/>
        </p:nvSpPr>
        <p:spPr>
          <a:xfrm>
            <a:off x="6736984" y="3232531"/>
            <a:ext cx="19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friends and family</a:t>
            </a:r>
          </a:p>
        </p:txBody>
      </p:sp>
      <p:pic>
        <p:nvPicPr>
          <p:cNvPr id="29" name="Picture 28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B58C63C1-2D8C-4804-9AE4-7B2D62DC4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6" y="1536784"/>
            <a:ext cx="2518960" cy="1677966"/>
          </a:xfrm>
          <a:prstGeom prst="rect">
            <a:avLst/>
          </a:prstGeom>
        </p:spPr>
      </p:pic>
      <p:pic>
        <p:nvPicPr>
          <p:cNvPr id="30" name="Picture 29" descr="A picture containing person, woman, indoor, table&#10;&#10;Description automatically generated">
            <a:extLst>
              <a:ext uri="{FF2B5EF4-FFF2-40B4-BE49-F238E27FC236}">
                <a16:creationId xmlns:a16="http://schemas.microsoft.com/office/drawing/2014/main" id="{0B17701B-CD58-4D1B-8FCB-12D1AEB62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85" y="1537790"/>
            <a:ext cx="2982321" cy="1676960"/>
          </a:xfrm>
          <a:prstGeom prst="rect">
            <a:avLst/>
          </a:prstGeom>
        </p:spPr>
      </p:pic>
      <p:pic>
        <p:nvPicPr>
          <p:cNvPr id="31" name="Picture 3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E469466-8D70-4095-9D13-DCE6744A87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9"/>
          <a:stretch/>
        </p:blipFill>
        <p:spPr>
          <a:xfrm>
            <a:off x="6736985" y="1533068"/>
            <a:ext cx="1925435" cy="1681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E7E87B-B54F-4224-A72B-EB34B0565D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0" y="5754234"/>
            <a:ext cx="1411941" cy="91109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35402D-D16B-425A-BC36-7551995C8D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15" y="4035143"/>
            <a:ext cx="4215723" cy="2271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0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bottle, indoor&#10;&#10;Description generated with high confidence">
            <a:extLst>
              <a:ext uri="{FF2B5EF4-FFF2-40B4-BE49-F238E27FC236}">
                <a16:creationId xmlns:a16="http://schemas.microsoft.com/office/drawing/2014/main" id="{4C3D70F2-81DA-4B64-9D90-1118C3C8B5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19928" r="91489" b="30600"/>
          <a:stretch/>
        </p:blipFill>
        <p:spPr>
          <a:xfrm>
            <a:off x="827584" y="2869219"/>
            <a:ext cx="432048" cy="1215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07EC9D-61DA-4F48-93A3-CB63D7BDF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32" y="368660"/>
            <a:ext cx="4608512" cy="400110"/>
          </a:xfrm>
        </p:spPr>
        <p:txBody>
          <a:bodyPr/>
          <a:lstStyle/>
          <a:p>
            <a:r>
              <a:rPr lang="en-GB"/>
              <a:t>Contact us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9F2D-ECBD-4F05-B710-64557F09F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0" y="5754234"/>
            <a:ext cx="1411941" cy="9110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F94B0D-7049-45D4-B573-31D73EB9E3E5}"/>
              </a:ext>
            </a:extLst>
          </p:cNvPr>
          <p:cNvSpPr/>
          <p:nvPr/>
        </p:nvSpPr>
        <p:spPr>
          <a:xfrm>
            <a:off x="1259632" y="1922674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Follow the National Apprenticeship Service: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@Apprenticeships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Fireitupapps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National Apprenticeship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Search for apprenticeships on GOV.UK or call 08000 150 400</a:t>
            </a:r>
          </a:p>
        </p:txBody>
      </p:sp>
    </p:spTree>
    <p:extLst>
      <p:ext uri="{BB962C8B-B14F-4D97-AF65-F5344CB8AC3E}">
        <p14:creationId xmlns:p14="http://schemas.microsoft.com/office/powerpoint/2010/main" val="19619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F8A2F-D13F-4912-A2A7-405959B3B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32" y="368660"/>
            <a:ext cx="4608512" cy="40011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dirty="0">
                <a:solidFill>
                  <a:srgbClr val="2F8FD1"/>
                </a:solidFill>
              </a:rPr>
              <a:t>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D79A0-2F91-473D-BAEC-5982A08998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91588" y="6492875"/>
            <a:ext cx="252412" cy="36671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E25D06-9882-4E46-9327-9B5A73CDC1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D68D281-7D19-4758-B4EA-97FFB42C6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52" y="1346352"/>
            <a:ext cx="4165295" cy="41652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B8E5F3-97E9-40A8-9841-4DDABCDCC297}"/>
              </a:ext>
            </a:extLst>
          </p:cNvPr>
          <p:cNvSpPr/>
          <p:nvPr/>
        </p:nvSpPr>
        <p:spPr>
          <a:xfrm>
            <a:off x="0" y="6720317"/>
            <a:ext cx="9144000" cy="137683"/>
          </a:xfrm>
          <a:prstGeom prst="rect">
            <a:avLst/>
          </a:prstGeom>
          <a:solidFill>
            <a:srgbClr val="258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7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368660"/>
            <a:ext cx="7020780" cy="400110"/>
          </a:xfrm>
        </p:spPr>
        <p:txBody>
          <a:bodyPr/>
          <a:lstStyle/>
          <a:p>
            <a:r>
              <a:rPr lang="en-GB" dirty="0">
                <a:solidFill>
                  <a:srgbClr val="2F8FD1"/>
                </a:solidFill>
              </a:rPr>
              <a:t>An apprenticeship is…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D92E1A4-F7DD-4889-BFAC-EC33B93F20A4}"/>
              </a:ext>
            </a:extLst>
          </p:cNvPr>
          <p:cNvGrpSpPr/>
          <p:nvPr/>
        </p:nvGrpSpPr>
        <p:grpSpPr>
          <a:xfrm>
            <a:off x="4808445" y="1700717"/>
            <a:ext cx="2238242" cy="2160062"/>
            <a:chOff x="3131995" y="2606636"/>
            <a:chExt cx="2238242" cy="216006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C8D6C7A-EE33-4C08-98A8-542FC64E74E2}"/>
                </a:ext>
              </a:extLst>
            </p:cNvPr>
            <p:cNvGrpSpPr/>
            <p:nvPr/>
          </p:nvGrpSpPr>
          <p:grpSpPr>
            <a:xfrm>
              <a:off x="3131995" y="2606636"/>
              <a:ext cx="2238242" cy="2160062"/>
              <a:chOff x="2153001" y="2996952"/>
              <a:chExt cx="1618261" cy="163643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103C150-0724-4FE0-8D6F-598505D42832}"/>
                  </a:ext>
                </a:extLst>
              </p:cNvPr>
              <p:cNvSpPr/>
              <p:nvPr/>
            </p:nvSpPr>
            <p:spPr>
              <a:xfrm>
                <a:off x="2153002" y="2996952"/>
                <a:ext cx="1618260" cy="1636436"/>
              </a:xfrm>
              <a:prstGeom prst="rect">
                <a:avLst/>
              </a:prstGeom>
              <a:noFill/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680833E-C7EC-43A4-8719-FCFAE73ED251}"/>
                  </a:ext>
                </a:extLst>
              </p:cNvPr>
              <p:cNvGrpSpPr/>
              <p:nvPr/>
            </p:nvGrpSpPr>
            <p:grpSpPr>
              <a:xfrm>
                <a:off x="2153001" y="3207481"/>
                <a:ext cx="1618260" cy="1344043"/>
                <a:chOff x="1996986" y="1651346"/>
                <a:chExt cx="924031" cy="776328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2D5AFD89-1CDE-4B3C-87B4-194A91E243EF}"/>
                    </a:ext>
                  </a:extLst>
                </p:cNvPr>
                <p:cNvSpPr/>
                <p:nvPr/>
              </p:nvSpPr>
              <p:spPr>
                <a:xfrm>
                  <a:off x="2175539" y="1651346"/>
                  <a:ext cx="566928" cy="567633"/>
                </a:xfrm>
                <a:prstGeom prst="ellipse">
                  <a:avLst/>
                </a:prstGeom>
                <a:noFill/>
                <a:ln w="19050">
                  <a:solidFill>
                    <a:srgbClr val="2F8F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D38BB8A-A1AB-41F6-92C7-9254E8C22E04}"/>
                    </a:ext>
                  </a:extLst>
                </p:cNvPr>
                <p:cNvSpPr txBox="1"/>
                <p:nvPr/>
              </p:nvSpPr>
              <p:spPr>
                <a:xfrm>
                  <a:off x="1996986" y="2246222"/>
                  <a:ext cx="924031" cy="18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dirty="0">
                      <a:solidFill>
                        <a:srgbClr val="2F8FD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A real job</a:t>
                  </a:r>
                </a:p>
              </p:txBody>
            </p:sp>
          </p:grpSp>
        </p:grpSp>
        <p:pic>
          <p:nvPicPr>
            <p:cNvPr id="42" name="Graphic 41" descr="Briefcase">
              <a:extLst>
                <a:ext uri="{FF2B5EF4-FFF2-40B4-BE49-F238E27FC236}">
                  <a16:creationId xmlns:a16="http://schemas.microsoft.com/office/drawing/2014/main" id="{AC8A329F-19D8-46B3-8787-147780EC9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655979" y="2966676"/>
              <a:ext cx="1169240" cy="116924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FA61509-86EA-40D0-A127-D6E08AF476B7}"/>
              </a:ext>
            </a:extLst>
          </p:cNvPr>
          <p:cNvGrpSpPr/>
          <p:nvPr/>
        </p:nvGrpSpPr>
        <p:grpSpPr>
          <a:xfrm>
            <a:off x="1716523" y="4156723"/>
            <a:ext cx="2238242" cy="2160062"/>
            <a:chOff x="5608103" y="2606636"/>
            <a:chExt cx="2238242" cy="216006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D243DBA-8FCC-47EC-AEF1-23185F351801}"/>
                </a:ext>
              </a:extLst>
            </p:cNvPr>
            <p:cNvGrpSpPr/>
            <p:nvPr/>
          </p:nvGrpSpPr>
          <p:grpSpPr>
            <a:xfrm>
              <a:off x="5608103" y="2606636"/>
              <a:ext cx="2238242" cy="2160062"/>
              <a:chOff x="2153001" y="2996952"/>
              <a:chExt cx="1618261" cy="1636436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1EB5D34-9BB3-47AB-B206-C3A485B23E94}"/>
                  </a:ext>
                </a:extLst>
              </p:cNvPr>
              <p:cNvSpPr/>
              <p:nvPr/>
            </p:nvSpPr>
            <p:spPr>
              <a:xfrm>
                <a:off x="2153002" y="2996952"/>
                <a:ext cx="1618260" cy="1636436"/>
              </a:xfrm>
              <a:prstGeom prst="rect">
                <a:avLst/>
              </a:prstGeom>
              <a:noFill/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5266C81-89D2-4F4A-A28B-98EDE099738F}"/>
                  </a:ext>
                </a:extLst>
              </p:cNvPr>
              <p:cNvGrpSpPr/>
              <p:nvPr/>
            </p:nvGrpSpPr>
            <p:grpSpPr>
              <a:xfrm>
                <a:off x="2153001" y="3207481"/>
                <a:ext cx="1618260" cy="1344043"/>
                <a:chOff x="1996986" y="1651346"/>
                <a:chExt cx="924031" cy="776328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1BC68424-1088-46B9-8635-3ECAB8F89983}"/>
                    </a:ext>
                  </a:extLst>
                </p:cNvPr>
                <p:cNvSpPr/>
                <p:nvPr/>
              </p:nvSpPr>
              <p:spPr>
                <a:xfrm>
                  <a:off x="2175539" y="1651346"/>
                  <a:ext cx="566928" cy="567633"/>
                </a:xfrm>
                <a:prstGeom prst="ellipse">
                  <a:avLst/>
                </a:prstGeom>
                <a:noFill/>
                <a:ln w="19050">
                  <a:solidFill>
                    <a:srgbClr val="2F8F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57BA2FE-95B0-4898-BAAE-B4B224E8C9A9}"/>
                    </a:ext>
                  </a:extLst>
                </p:cNvPr>
                <p:cNvSpPr txBox="1"/>
                <p:nvPr/>
              </p:nvSpPr>
              <p:spPr>
                <a:xfrm>
                  <a:off x="1996986" y="2246222"/>
                  <a:ext cx="924031" cy="18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dirty="0">
                      <a:solidFill>
                        <a:srgbClr val="2F8FD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For everyone</a:t>
                  </a:r>
                </a:p>
              </p:txBody>
            </p:sp>
          </p:grpSp>
        </p:grpSp>
        <p:pic>
          <p:nvPicPr>
            <p:cNvPr id="48" name="Graphic 47" descr="Universal Access">
              <a:extLst>
                <a:ext uri="{FF2B5EF4-FFF2-40B4-BE49-F238E27FC236}">
                  <a16:creationId xmlns:a16="http://schemas.microsoft.com/office/drawing/2014/main" id="{D0AA9777-5805-4CD3-858C-0B9EC9D41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175554" y="2985593"/>
              <a:ext cx="1170056" cy="117005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ADA699-A0CD-45E8-A431-5446CB0A1CE6}"/>
              </a:ext>
            </a:extLst>
          </p:cNvPr>
          <p:cNvGrpSpPr/>
          <p:nvPr/>
        </p:nvGrpSpPr>
        <p:grpSpPr>
          <a:xfrm>
            <a:off x="1689700" y="1700717"/>
            <a:ext cx="2238242" cy="2160062"/>
            <a:chOff x="2153001" y="2996952"/>
            <a:chExt cx="1618261" cy="163643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F1A61C-2122-43E7-84A1-17F5FD808ECB}"/>
                </a:ext>
              </a:extLst>
            </p:cNvPr>
            <p:cNvSpPr/>
            <p:nvPr/>
          </p:nvSpPr>
          <p:spPr>
            <a:xfrm>
              <a:off x="2153002" y="2996952"/>
              <a:ext cx="1618260" cy="1636436"/>
            </a:xfrm>
            <a:prstGeom prst="rect">
              <a:avLst/>
            </a:prstGeom>
            <a:noFill/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4F0BA9-4218-41C9-9690-15667013C7CC}"/>
                </a:ext>
              </a:extLst>
            </p:cNvPr>
            <p:cNvGrpSpPr/>
            <p:nvPr/>
          </p:nvGrpSpPr>
          <p:grpSpPr>
            <a:xfrm>
              <a:off x="2153001" y="3207481"/>
              <a:ext cx="1618260" cy="1344043"/>
              <a:chOff x="1996986" y="1651346"/>
              <a:chExt cx="924031" cy="776328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7447619-53C4-49AA-8415-7446AB2994FF}"/>
                  </a:ext>
                </a:extLst>
              </p:cNvPr>
              <p:cNvSpPr/>
              <p:nvPr/>
            </p:nvSpPr>
            <p:spPr>
              <a:xfrm>
                <a:off x="2175539" y="1651346"/>
                <a:ext cx="566928" cy="567633"/>
              </a:xfrm>
              <a:prstGeom prst="ellipse">
                <a:avLst/>
              </a:prstGeom>
              <a:noFill/>
              <a:ln w="19050">
                <a:solidFill>
                  <a:srgbClr val="2F8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4BBD2F-A518-42BB-8E09-B1305EC81336}"/>
                  </a:ext>
                </a:extLst>
              </p:cNvPr>
              <p:cNvSpPr txBox="1"/>
              <p:nvPr/>
            </p:nvSpPr>
            <p:spPr>
              <a:xfrm>
                <a:off x="1996986" y="2246222"/>
                <a:ext cx="924031" cy="18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dirty="0">
                    <a:solidFill>
                      <a:srgbClr val="2F8FD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Paid work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B7CAECA-F93F-4A89-95C7-CBFF1F62B273}"/>
              </a:ext>
            </a:extLst>
          </p:cNvPr>
          <p:cNvGrpSpPr/>
          <p:nvPr/>
        </p:nvGrpSpPr>
        <p:grpSpPr>
          <a:xfrm>
            <a:off x="4808445" y="4156723"/>
            <a:ext cx="2238242" cy="2160062"/>
            <a:chOff x="4808445" y="4156723"/>
            <a:chExt cx="2238242" cy="216006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6D145AD-60B9-484C-AB74-21FC459AE657}"/>
                </a:ext>
              </a:extLst>
            </p:cNvPr>
            <p:cNvGrpSpPr/>
            <p:nvPr/>
          </p:nvGrpSpPr>
          <p:grpSpPr>
            <a:xfrm>
              <a:off x="4808445" y="4156723"/>
              <a:ext cx="2238242" cy="2160062"/>
              <a:chOff x="2153001" y="2996952"/>
              <a:chExt cx="1618261" cy="1636436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3BCBB34-936C-4727-B1F0-7B3C98FCEBF3}"/>
                  </a:ext>
                </a:extLst>
              </p:cNvPr>
              <p:cNvSpPr/>
              <p:nvPr/>
            </p:nvSpPr>
            <p:spPr>
              <a:xfrm>
                <a:off x="2153002" y="2996952"/>
                <a:ext cx="1618260" cy="1636436"/>
              </a:xfrm>
              <a:prstGeom prst="rect">
                <a:avLst/>
              </a:prstGeom>
              <a:noFill/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0EF603-4881-482C-8D6C-CBCF6FBEA1A0}"/>
                  </a:ext>
                </a:extLst>
              </p:cNvPr>
              <p:cNvGrpSpPr/>
              <p:nvPr/>
            </p:nvGrpSpPr>
            <p:grpSpPr>
              <a:xfrm>
                <a:off x="2153001" y="3207481"/>
                <a:ext cx="1618260" cy="1344043"/>
                <a:chOff x="1996986" y="1651346"/>
                <a:chExt cx="924031" cy="776328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57755402-2ABA-4257-9918-99F5BE5D2810}"/>
                    </a:ext>
                  </a:extLst>
                </p:cNvPr>
                <p:cNvSpPr/>
                <p:nvPr/>
              </p:nvSpPr>
              <p:spPr>
                <a:xfrm>
                  <a:off x="2175539" y="1651346"/>
                  <a:ext cx="566928" cy="567633"/>
                </a:xfrm>
                <a:prstGeom prst="ellipse">
                  <a:avLst/>
                </a:prstGeom>
                <a:noFill/>
                <a:ln w="19050">
                  <a:solidFill>
                    <a:srgbClr val="2F8F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FCA4E9F-1A46-43BB-857C-DA4E36906061}"/>
                    </a:ext>
                  </a:extLst>
                </p:cNvPr>
                <p:cNvSpPr txBox="1"/>
                <p:nvPr/>
              </p:nvSpPr>
              <p:spPr>
                <a:xfrm>
                  <a:off x="1996986" y="2246222"/>
                  <a:ext cx="924031" cy="18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dirty="0">
                      <a:solidFill>
                        <a:srgbClr val="2F8FD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No fees to pay</a:t>
                  </a:r>
                </a:p>
              </p:txBody>
            </p:sp>
          </p:grpSp>
        </p:grpSp>
        <p:pic>
          <p:nvPicPr>
            <p:cNvPr id="67" name="Graphic 66" descr="Graduation cap">
              <a:extLst>
                <a:ext uri="{FF2B5EF4-FFF2-40B4-BE49-F238E27FC236}">
                  <a16:creationId xmlns:a16="http://schemas.microsoft.com/office/drawing/2014/main" id="{9899B061-AF8E-4208-882E-A71829D8F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294329" y="4437112"/>
              <a:ext cx="1319864" cy="1319864"/>
            </a:xfrm>
            <a:prstGeom prst="rect">
              <a:avLst/>
            </a:prstGeom>
          </p:spPr>
        </p:pic>
      </p:grpSp>
      <p:pic>
        <p:nvPicPr>
          <p:cNvPr id="4" name="Graphic 3" descr="Coins">
            <a:extLst>
              <a:ext uri="{FF2B5EF4-FFF2-40B4-BE49-F238E27FC236}">
                <a16:creationId xmlns:a16="http://schemas.microsoft.com/office/drawing/2014/main" id="{79AACECD-3564-44B3-B075-2FD6A74E16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394820" y="22064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368660"/>
            <a:ext cx="7020780" cy="400110"/>
          </a:xfrm>
        </p:spPr>
        <p:txBody>
          <a:bodyPr/>
          <a:lstStyle/>
          <a:p>
            <a:r>
              <a:rPr lang="en-GB" dirty="0">
                <a:solidFill>
                  <a:srgbClr val="2F8FD1"/>
                </a:solidFill>
              </a:rPr>
              <a:t>An apprenticeship can…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C1273D-6150-42D5-B823-FDAC6E115DDA}"/>
              </a:ext>
            </a:extLst>
          </p:cNvPr>
          <p:cNvGrpSpPr/>
          <p:nvPr/>
        </p:nvGrpSpPr>
        <p:grpSpPr>
          <a:xfrm>
            <a:off x="1773567" y="1793330"/>
            <a:ext cx="2238242" cy="2160062"/>
            <a:chOff x="2153001" y="2996952"/>
            <a:chExt cx="1618261" cy="163643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FD36EE-9771-4D73-AFE9-7D0AA3020E0E}"/>
                </a:ext>
              </a:extLst>
            </p:cNvPr>
            <p:cNvSpPr/>
            <p:nvPr/>
          </p:nvSpPr>
          <p:spPr>
            <a:xfrm>
              <a:off x="2153002" y="2996952"/>
              <a:ext cx="1618260" cy="1636436"/>
            </a:xfrm>
            <a:prstGeom prst="rect">
              <a:avLst/>
            </a:prstGeom>
            <a:noFill/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83CDD51-2684-4F1C-A279-CA942B88EDD4}"/>
                </a:ext>
              </a:extLst>
            </p:cNvPr>
            <p:cNvGrpSpPr/>
            <p:nvPr/>
          </p:nvGrpSpPr>
          <p:grpSpPr>
            <a:xfrm>
              <a:off x="2153001" y="3132895"/>
              <a:ext cx="1618260" cy="1472384"/>
              <a:chOff x="1996986" y="1608265"/>
              <a:chExt cx="924031" cy="850459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C87F39D-051E-453B-909E-38C2C778BADE}"/>
                  </a:ext>
                </a:extLst>
              </p:cNvPr>
              <p:cNvSpPr/>
              <p:nvPr/>
            </p:nvSpPr>
            <p:spPr>
              <a:xfrm>
                <a:off x="2175539" y="1608265"/>
                <a:ext cx="566928" cy="567633"/>
              </a:xfrm>
              <a:prstGeom prst="ellipse">
                <a:avLst/>
              </a:prstGeom>
              <a:noFill/>
              <a:ln w="19050">
                <a:solidFill>
                  <a:srgbClr val="2F8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90C6EF8-4431-4EE8-8F30-34C4EECF81FA}"/>
                  </a:ext>
                </a:extLst>
              </p:cNvPr>
              <p:cNvSpPr txBox="1"/>
              <p:nvPr/>
            </p:nvSpPr>
            <p:spPr>
              <a:xfrm>
                <a:off x="1996986" y="2175898"/>
                <a:ext cx="924031" cy="28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2F8FD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Lead to</a:t>
                </a:r>
              </a:p>
              <a:p>
                <a:pPr algn="ctr"/>
                <a:r>
                  <a:rPr lang="en-US" dirty="0">
                    <a:solidFill>
                      <a:srgbClr val="2F8FD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progression</a:t>
                </a: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E208ECF-6CD1-41A3-A949-01A0E18A17D5}"/>
              </a:ext>
            </a:extLst>
          </p:cNvPr>
          <p:cNvGrpSpPr/>
          <p:nvPr/>
        </p:nvGrpSpPr>
        <p:grpSpPr>
          <a:xfrm>
            <a:off x="4757085" y="1805677"/>
            <a:ext cx="2238242" cy="2160062"/>
            <a:chOff x="5142070" y="1232289"/>
            <a:chExt cx="2238242" cy="216006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DBA9FFB-516C-4A69-B97D-C1250949EE81}"/>
                </a:ext>
              </a:extLst>
            </p:cNvPr>
            <p:cNvGrpSpPr/>
            <p:nvPr/>
          </p:nvGrpSpPr>
          <p:grpSpPr>
            <a:xfrm>
              <a:off x="5142070" y="1232289"/>
              <a:ext cx="2238242" cy="2160062"/>
              <a:chOff x="2153001" y="2996952"/>
              <a:chExt cx="1618261" cy="1636436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E637D33-8A0F-49C6-BA43-ED4B44B503AD}"/>
                  </a:ext>
                </a:extLst>
              </p:cNvPr>
              <p:cNvSpPr/>
              <p:nvPr/>
            </p:nvSpPr>
            <p:spPr>
              <a:xfrm>
                <a:off x="2153002" y="2996952"/>
                <a:ext cx="1618260" cy="1636436"/>
              </a:xfrm>
              <a:prstGeom prst="rect">
                <a:avLst/>
              </a:prstGeom>
              <a:noFill/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E56D7E38-0C22-489B-AFA4-08B9D1704107}"/>
                  </a:ext>
                </a:extLst>
              </p:cNvPr>
              <p:cNvGrpSpPr/>
              <p:nvPr/>
            </p:nvGrpSpPr>
            <p:grpSpPr>
              <a:xfrm>
                <a:off x="2153001" y="3132895"/>
                <a:ext cx="1618260" cy="1472384"/>
                <a:chOff x="1996986" y="1608265"/>
                <a:chExt cx="924031" cy="850459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42B5027-ACD6-4D5E-8EE3-6E9196D043D7}"/>
                    </a:ext>
                  </a:extLst>
                </p:cNvPr>
                <p:cNvSpPr/>
                <p:nvPr/>
              </p:nvSpPr>
              <p:spPr>
                <a:xfrm>
                  <a:off x="2175539" y="1608265"/>
                  <a:ext cx="566928" cy="567633"/>
                </a:xfrm>
                <a:prstGeom prst="ellipse">
                  <a:avLst/>
                </a:prstGeom>
                <a:noFill/>
                <a:ln w="19050">
                  <a:solidFill>
                    <a:srgbClr val="2F8F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C34176D-9D30-42DB-83CF-4817C9812E25}"/>
                    </a:ext>
                  </a:extLst>
                </p:cNvPr>
                <p:cNvSpPr txBox="1"/>
                <p:nvPr/>
              </p:nvSpPr>
              <p:spPr>
                <a:xfrm>
                  <a:off x="1996986" y="2175898"/>
                  <a:ext cx="924031" cy="282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2F8FD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Support a great social life </a:t>
                  </a:r>
                </a:p>
              </p:txBody>
            </p:sp>
          </p:grpSp>
        </p:grpSp>
        <p:pic>
          <p:nvPicPr>
            <p:cNvPr id="46" name="Graphic 45" descr="Cheers">
              <a:extLst>
                <a:ext uri="{FF2B5EF4-FFF2-40B4-BE49-F238E27FC236}">
                  <a16:creationId xmlns:a16="http://schemas.microsoft.com/office/drawing/2014/main" id="{4E9EB5F4-09DB-4FF3-9D94-B52DA6DF6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706662" y="1562759"/>
              <a:ext cx="1109056" cy="1109056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A2D8220-FF09-4708-A21A-1B689C5CBDEC}"/>
              </a:ext>
            </a:extLst>
          </p:cNvPr>
          <p:cNvGrpSpPr/>
          <p:nvPr/>
        </p:nvGrpSpPr>
        <p:grpSpPr>
          <a:xfrm>
            <a:off x="4764675" y="4160221"/>
            <a:ext cx="2238242" cy="2160062"/>
            <a:chOff x="5142069" y="3687565"/>
            <a:chExt cx="2238242" cy="216006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A3C574F-B1A9-43E7-9AF0-27993FA76518}"/>
                </a:ext>
              </a:extLst>
            </p:cNvPr>
            <p:cNvGrpSpPr/>
            <p:nvPr/>
          </p:nvGrpSpPr>
          <p:grpSpPr>
            <a:xfrm>
              <a:off x="5142069" y="3687565"/>
              <a:ext cx="2238242" cy="2160062"/>
              <a:chOff x="2153001" y="2996952"/>
              <a:chExt cx="1618261" cy="1636436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4E1AB05-E835-484C-A334-37805CDFC70B}"/>
                  </a:ext>
                </a:extLst>
              </p:cNvPr>
              <p:cNvSpPr/>
              <p:nvPr/>
            </p:nvSpPr>
            <p:spPr>
              <a:xfrm>
                <a:off x="2153002" y="2996952"/>
                <a:ext cx="1618260" cy="1636436"/>
              </a:xfrm>
              <a:prstGeom prst="rect">
                <a:avLst/>
              </a:prstGeom>
              <a:noFill/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B7C9D4F-EFD7-46C5-917B-3F934A81E472}"/>
                  </a:ext>
                </a:extLst>
              </p:cNvPr>
              <p:cNvGrpSpPr/>
              <p:nvPr/>
            </p:nvGrpSpPr>
            <p:grpSpPr>
              <a:xfrm>
                <a:off x="2153001" y="3132898"/>
                <a:ext cx="1618260" cy="1366332"/>
                <a:chOff x="1996986" y="1608265"/>
                <a:chExt cx="924031" cy="789202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EA222FE7-D190-4223-BE03-1D384861654E}"/>
                    </a:ext>
                  </a:extLst>
                </p:cNvPr>
                <p:cNvSpPr/>
                <p:nvPr/>
              </p:nvSpPr>
              <p:spPr>
                <a:xfrm>
                  <a:off x="2175539" y="1608265"/>
                  <a:ext cx="566928" cy="567633"/>
                </a:xfrm>
                <a:prstGeom prst="ellipse">
                  <a:avLst/>
                </a:prstGeom>
                <a:noFill/>
                <a:ln w="19050">
                  <a:solidFill>
                    <a:srgbClr val="2F8F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F78028A-E929-4E95-8F2E-35EE2F306E2A}"/>
                    </a:ext>
                  </a:extLst>
                </p:cNvPr>
                <p:cNvSpPr txBox="1"/>
                <p:nvPr/>
              </p:nvSpPr>
              <p:spPr>
                <a:xfrm>
                  <a:off x="1996986" y="2235852"/>
                  <a:ext cx="924031" cy="161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2F8FD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Not an easy option</a:t>
                  </a:r>
                </a:p>
              </p:txBody>
            </p:sp>
          </p:grpSp>
        </p:grpSp>
        <p:pic>
          <p:nvPicPr>
            <p:cNvPr id="66" name="Graphic 65" descr="Head with gears">
              <a:extLst>
                <a:ext uri="{FF2B5EF4-FFF2-40B4-BE49-F238E27FC236}">
                  <a16:creationId xmlns:a16="http://schemas.microsoft.com/office/drawing/2014/main" id="{11BD0D96-08CB-49FC-A57C-1E1562955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24546" y="3969002"/>
              <a:ext cx="1155286" cy="1155286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E56DF1-B36E-4D1D-9C7D-89B632D4F6BA}"/>
              </a:ext>
            </a:extLst>
          </p:cNvPr>
          <p:cNvGrpSpPr/>
          <p:nvPr/>
        </p:nvGrpSpPr>
        <p:grpSpPr>
          <a:xfrm>
            <a:off x="1773166" y="4174327"/>
            <a:ext cx="2238242" cy="2160062"/>
            <a:chOff x="1521733" y="3724668"/>
            <a:chExt cx="2238242" cy="216006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A8322CB-2199-4729-BB43-34C4215FC6D2}"/>
                </a:ext>
              </a:extLst>
            </p:cNvPr>
            <p:cNvGrpSpPr/>
            <p:nvPr/>
          </p:nvGrpSpPr>
          <p:grpSpPr>
            <a:xfrm>
              <a:off x="1521733" y="3724668"/>
              <a:ext cx="2238242" cy="2160062"/>
              <a:chOff x="2153001" y="2996952"/>
              <a:chExt cx="1618261" cy="1636436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266BDFC-1D3E-44A0-93F4-B3B4CE9D0CD0}"/>
                  </a:ext>
                </a:extLst>
              </p:cNvPr>
              <p:cNvSpPr/>
              <p:nvPr/>
            </p:nvSpPr>
            <p:spPr>
              <a:xfrm>
                <a:off x="2153002" y="2996952"/>
                <a:ext cx="1618260" cy="1636436"/>
              </a:xfrm>
              <a:prstGeom prst="rect">
                <a:avLst/>
              </a:prstGeom>
              <a:noFill/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5B3C3BA-4B25-44D6-9C4D-BE8240F092D5}"/>
                  </a:ext>
                </a:extLst>
              </p:cNvPr>
              <p:cNvGrpSpPr/>
              <p:nvPr/>
            </p:nvGrpSpPr>
            <p:grpSpPr>
              <a:xfrm>
                <a:off x="2153001" y="3132895"/>
                <a:ext cx="1618260" cy="1472384"/>
                <a:chOff x="1996986" y="1608265"/>
                <a:chExt cx="924031" cy="850459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654EC7C6-B1A6-4157-839C-4B9922E8DEFB}"/>
                    </a:ext>
                  </a:extLst>
                </p:cNvPr>
                <p:cNvSpPr/>
                <p:nvPr/>
              </p:nvSpPr>
              <p:spPr>
                <a:xfrm>
                  <a:off x="2175539" y="1608265"/>
                  <a:ext cx="566928" cy="567633"/>
                </a:xfrm>
                <a:prstGeom prst="ellipse">
                  <a:avLst/>
                </a:prstGeom>
                <a:noFill/>
                <a:ln w="19050">
                  <a:solidFill>
                    <a:srgbClr val="2F8F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476D3FE-F8EC-448A-9D42-815ABEAA22FD}"/>
                    </a:ext>
                  </a:extLst>
                </p:cNvPr>
                <p:cNvSpPr txBox="1"/>
                <p:nvPr/>
              </p:nvSpPr>
              <p:spPr>
                <a:xfrm>
                  <a:off x="1996986" y="2175898"/>
                  <a:ext cx="924031" cy="282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2F8FD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Allow you to relocate</a:t>
                  </a:r>
                </a:p>
              </p:txBody>
            </p:sp>
          </p:grpSp>
        </p:grpSp>
        <p:pic>
          <p:nvPicPr>
            <p:cNvPr id="70" name="Graphic 69" descr="Map with pin">
              <a:extLst>
                <a:ext uri="{FF2B5EF4-FFF2-40B4-BE49-F238E27FC236}">
                  <a16:creationId xmlns:a16="http://schemas.microsoft.com/office/drawing/2014/main" id="{DC63EC14-F715-4696-99A4-6A662590E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051720" y="3892751"/>
              <a:ext cx="1220937" cy="1220937"/>
            </a:xfrm>
            <a:prstGeom prst="rect">
              <a:avLst/>
            </a:prstGeom>
          </p:spPr>
        </p:pic>
      </p:grpSp>
      <p:pic>
        <p:nvPicPr>
          <p:cNvPr id="4" name="Graphic 3" descr="Business Growth">
            <a:extLst>
              <a:ext uri="{FF2B5EF4-FFF2-40B4-BE49-F238E27FC236}">
                <a16:creationId xmlns:a16="http://schemas.microsoft.com/office/drawing/2014/main" id="{59FF0DEF-90B6-4783-B393-25D0C65863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26284" y="22324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0751" y="1350420"/>
            <a:ext cx="7642498" cy="876202"/>
            <a:chOff x="723900" y="2038350"/>
            <a:chExt cx="7696200" cy="381000"/>
          </a:xfrm>
        </p:grpSpPr>
        <p:sp>
          <p:nvSpPr>
            <p:cNvPr id="2" name="Rectangle 1"/>
            <p:cNvSpPr/>
            <p:nvPr/>
          </p:nvSpPr>
          <p:spPr>
            <a:xfrm>
              <a:off x="723900" y="2038350"/>
              <a:ext cx="7696200" cy="381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3900" y="2038350"/>
              <a:ext cx="7696200" cy="227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LEVEL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47956" y="4657624"/>
            <a:ext cx="7678453" cy="830780"/>
            <a:chOff x="723900" y="2038350"/>
            <a:chExt cx="7696200" cy="381000"/>
          </a:xfrm>
        </p:grpSpPr>
        <p:sp>
          <p:nvSpPr>
            <p:cNvPr id="82" name="Rectangle 81"/>
            <p:cNvSpPr/>
            <p:nvPr/>
          </p:nvSpPr>
          <p:spPr>
            <a:xfrm>
              <a:off x="723900" y="2038350"/>
              <a:ext cx="7696200" cy="381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23900" y="2038350"/>
              <a:ext cx="7696200" cy="239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SKILLS, KNOWLEDGE &amp; BEHAVIOURS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0214" y="2387618"/>
            <a:ext cx="1799359" cy="2100673"/>
            <a:chOff x="1465069" y="2428875"/>
            <a:chExt cx="1409878" cy="1600200"/>
          </a:xfrm>
        </p:grpSpPr>
        <p:grpSp>
          <p:nvGrpSpPr>
            <p:cNvPr id="69" name="Group 68"/>
            <p:cNvGrpSpPr/>
            <p:nvPr/>
          </p:nvGrpSpPr>
          <p:grpSpPr>
            <a:xfrm>
              <a:off x="1465069" y="2428875"/>
              <a:ext cx="1409878" cy="1600200"/>
              <a:chOff x="722928" y="819150"/>
              <a:chExt cx="7697172" cy="16002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723900" y="819150"/>
                <a:ext cx="7696200" cy="16002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22928" y="1598579"/>
                <a:ext cx="7696201" cy="703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Intermediate 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apprenticeship Level 2</a:t>
                </a:r>
              </a:p>
            </p:txBody>
          </p:sp>
        </p:grpSp>
        <p:sp>
          <p:nvSpPr>
            <p:cNvPr id="84" name="Freeform 23"/>
            <p:cNvSpPr>
              <a:spLocks noEditPoints="1"/>
            </p:cNvSpPr>
            <p:nvPr/>
          </p:nvSpPr>
          <p:spPr bwMode="auto">
            <a:xfrm>
              <a:off x="1896521" y="2647787"/>
              <a:ext cx="546795" cy="453661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09509" y="2387618"/>
            <a:ext cx="1799131" cy="2079292"/>
            <a:chOff x="3084141" y="2428875"/>
            <a:chExt cx="1409878" cy="1600200"/>
          </a:xfrm>
        </p:grpSpPr>
        <p:grpSp>
          <p:nvGrpSpPr>
            <p:cNvPr id="72" name="Group 71"/>
            <p:cNvGrpSpPr/>
            <p:nvPr/>
          </p:nvGrpSpPr>
          <p:grpSpPr>
            <a:xfrm>
              <a:off x="3084141" y="2428875"/>
              <a:ext cx="1409878" cy="1600200"/>
              <a:chOff x="722928" y="819150"/>
              <a:chExt cx="7697172" cy="160020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723900" y="819150"/>
                <a:ext cx="7696200" cy="16002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22928" y="1591722"/>
                <a:ext cx="7696201" cy="710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Advanced apprenticeship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Level 3</a:t>
                </a:r>
              </a:p>
            </p:txBody>
          </p:sp>
        </p:grp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3515593" y="2647786"/>
              <a:ext cx="546795" cy="453661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49761" y="2394409"/>
            <a:ext cx="1798904" cy="2063309"/>
            <a:chOff x="4703034" y="2428875"/>
            <a:chExt cx="1409879" cy="1600200"/>
          </a:xfrm>
        </p:grpSpPr>
        <p:grpSp>
          <p:nvGrpSpPr>
            <p:cNvPr id="75" name="Group 74"/>
            <p:cNvGrpSpPr/>
            <p:nvPr/>
          </p:nvGrpSpPr>
          <p:grpSpPr>
            <a:xfrm>
              <a:off x="4703034" y="2428875"/>
              <a:ext cx="1409879" cy="1600200"/>
              <a:chOff x="722924" y="819150"/>
              <a:chExt cx="7697176" cy="160020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723900" y="819150"/>
                <a:ext cx="7696200" cy="16002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22924" y="1615134"/>
                <a:ext cx="7696201" cy="716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Higher apprenticeship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Level 4-7</a:t>
                </a:r>
              </a:p>
            </p:txBody>
          </p:sp>
        </p:grpSp>
        <p:sp>
          <p:nvSpPr>
            <p:cNvPr id="86" name="Freeform 23"/>
            <p:cNvSpPr>
              <a:spLocks noEditPoints="1"/>
            </p:cNvSpPr>
            <p:nvPr/>
          </p:nvSpPr>
          <p:spPr bwMode="auto">
            <a:xfrm>
              <a:off x="5134487" y="2647785"/>
              <a:ext cx="546795" cy="453661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78300" y="2369275"/>
            <a:ext cx="1848342" cy="2097635"/>
            <a:chOff x="6324600" y="2428875"/>
            <a:chExt cx="1409878" cy="1600200"/>
          </a:xfrm>
        </p:grpSpPr>
        <p:grpSp>
          <p:nvGrpSpPr>
            <p:cNvPr id="78" name="Group 77"/>
            <p:cNvGrpSpPr/>
            <p:nvPr/>
          </p:nvGrpSpPr>
          <p:grpSpPr>
            <a:xfrm>
              <a:off x="6324600" y="2428875"/>
              <a:ext cx="1409878" cy="1600200"/>
              <a:chOff x="722928" y="819150"/>
              <a:chExt cx="7697172" cy="160020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723900" y="819150"/>
                <a:ext cx="7696200" cy="16002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22928" y="1598959"/>
                <a:ext cx="7696202" cy="704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Degree apprenticeship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Level 6 &amp; 7</a:t>
                </a:r>
              </a:p>
            </p:txBody>
          </p:sp>
        </p:grpSp>
        <p:sp>
          <p:nvSpPr>
            <p:cNvPr id="87" name="Freeform 23"/>
            <p:cNvSpPr>
              <a:spLocks noEditPoints="1"/>
            </p:cNvSpPr>
            <p:nvPr/>
          </p:nvSpPr>
          <p:spPr bwMode="auto">
            <a:xfrm>
              <a:off x="6756052" y="2647108"/>
              <a:ext cx="546795" cy="453661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85FEEE60-FFAC-4AA1-B59E-45B6049CEDA1}"/>
              </a:ext>
            </a:extLst>
          </p:cNvPr>
          <p:cNvSpPr txBox="1">
            <a:spLocks/>
          </p:cNvSpPr>
          <p:nvPr/>
        </p:nvSpPr>
        <p:spPr>
          <a:xfrm>
            <a:off x="359532" y="368660"/>
            <a:ext cx="5724636" cy="800219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>
                <a:solidFill>
                  <a:srgbClr val="2F8FD1"/>
                </a:solidFill>
              </a:rPr>
              <a:t>The levels of apprenticeships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90E65F-90FD-404D-8478-2FEFDD18B677}"/>
              </a:ext>
            </a:extLst>
          </p:cNvPr>
          <p:cNvGrpSpPr/>
          <p:nvPr/>
        </p:nvGrpSpPr>
        <p:grpSpPr>
          <a:xfrm>
            <a:off x="761519" y="1499547"/>
            <a:ext cx="7678452" cy="876202"/>
            <a:chOff x="659866" y="1826038"/>
            <a:chExt cx="7735340" cy="381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43A8139-7075-4133-A61C-606CC7E35E05}"/>
                </a:ext>
              </a:extLst>
            </p:cNvPr>
            <p:cNvSpPr/>
            <p:nvPr/>
          </p:nvSpPr>
          <p:spPr>
            <a:xfrm>
              <a:off x="659866" y="1826038"/>
              <a:ext cx="7696200" cy="381000"/>
            </a:xfrm>
            <a:prstGeom prst="rect">
              <a:avLst/>
            </a:prstGeom>
            <a:noFill/>
            <a:ln>
              <a:solidFill>
                <a:srgbClr val="2F8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456B1B1-FD64-4DB2-9974-669EB69A6411}"/>
                </a:ext>
              </a:extLst>
            </p:cNvPr>
            <p:cNvSpPr txBox="1"/>
            <p:nvPr/>
          </p:nvSpPr>
          <p:spPr>
            <a:xfrm>
              <a:off x="699006" y="1877279"/>
              <a:ext cx="7696200" cy="227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400" dirty="0">
                  <a:solidFill>
                    <a:srgbClr val="2F8FD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LEVEL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08E4C6-43B2-41CF-925E-C16B58FC74FD}"/>
              </a:ext>
            </a:extLst>
          </p:cNvPr>
          <p:cNvGrpSpPr/>
          <p:nvPr/>
        </p:nvGrpSpPr>
        <p:grpSpPr>
          <a:xfrm>
            <a:off x="675949" y="4814670"/>
            <a:ext cx="7750460" cy="830780"/>
            <a:chOff x="971600" y="5661897"/>
            <a:chExt cx="7750460" cy="83078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DEE643-86AD-48DA-A371-CBDDCE7BE549}"/>
                </a:ext>
              </a:extLst>
            </p:cNvPr>
            <p:cNvSpPr/>
            <p:nvPr/>
          </p:nvSpPr>
          <p:spPr>
            <a:xfrm>
              <a:off x="1043608" y="5661897"/>
              <a:ext cx="7678452" cy="830780"/>
            </a:xfrm>
            <a:prstGeom prst="rect">
              <a:avLst/>
            </a:prstGeom>
            <a:noFill/>
            <a:ln>
              <a:solidFill>
                <a:srgbClr val="2F8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50501E-775F-44D1-BE84-D600D0F4CBF2}"/>
                </a:ext>
              </a:extLst>
            </p:cNvPr>
            <p:cNvSpPr txBox="1"/>
            <p:nvPr/>
          </p:nvSpPr>
          <p:spPr>
            <a:xfrm>
              <a:off x="971600" y="5784721"/>
              <a:ext cx="7678452" cy="5225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400" dirty="0">
                  <a:solidFill>
                    <a:srgbClr val="2F8FD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SKILLS, KNOWLEDGE &amp; BEHAVIOURS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0C8B51-8876-4440-A48C-B2066D0FEC06}"/>
              </a:ext>
            </a:extLst>
          </p:cNvPr>
          <p:cNvGrpSpPr/>
          <p:nvPr/>
        </p:nvGrpSpPr>
        <p:grpSpPr>
          <a:xfrm>
            <a:off x="761519" y="2569906"/>
            <a:ext cx="1799359" cy="2100673"/>
            <a:chOff x="722928" y="819150"/>
            <a:chExt cx="7697172" cy="16002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B0D2D83-0FF2-4532-AA23-6369577F4526}"/>
                </a:ext>
              </a:extLst>
            </p:cNvPr>
            <p:cNvSpPr/>
            <p:nvPr/>
          </p:nvSpPr>
          <p:spPr>
            <a:xfrm>
              <a:off x="723900" y="819150"/>
              <a:ext cx="7696200" cy="1600200"/>
            </a:xfrm>
            <a:prstGeom prst="rect">
              <a:avLst/>
            </a:prstGeom>
            <a:noFill/>
            <a:ln>
              <a:solidFill>
                <a:srgbClr val="2F8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264CBA1-C525-4CD7-B10D-96197145247F}"/>
                </a:ext>
              </a:extLst>
            </p:cNvPr>
            <p:cNvSpPr txBox="1"/>
            <p:nvPr/>
          </p:nvSpPr>
          <p:spPr>
            <a:xfrm>
              <a:off x="722928" y="1598579"/>
              <a:ext cx="7696201" cy="7033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2F8FD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Intermediate </a:t>
              </a:r>
            </a:p>
            <a:p>
              <a:pPr algn="ctr"/>
              <a:r>
                <a:rPr lang="en-US" dirty="0">
                  <a:solidFill>
                    <a:srgbClr val="2F8FD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apprenticeship</a:t>
              </a:r>
            </a:p>
            <a:p>
              <a:pPr algn="ctr"/>
              <a:r>
                <a:rPr lang="en-US" dirty="0">
                  <a:solidFill>
                    <a:srgbClr val="2F8FD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Level 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ED26CC-8832-4BCF-959C-BE6D535733F9}"/>
              </a:ext>
            </a:extLst>
          </p:cNvPr>
          <p:cNvGrpSpPr/>
          <p:nvPr/>
        </p:nvGrpSpPr>
        <p:grpSpPr>
          <a:xfrm>
            <a:off x="2690285" y="2573754"/>
            <a:ext cx="1799131" cy="2079292"/>
            <a:chOff x="722928" y="819150"/>
            <a:chExt cx="7697172" cy="16002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109A11F-DE7A-4F3C-84C1-5FCAC83015C3}"/>
                </a:ext>
              </a:extLst>
            </p:cNvPr>
            <p:cNvSpPr/>
            <p:nvPr/>
          </p:nvSpPr>
          <p:spPr>
            <a:xfrm>
              <a:off x="723900" y="819150"/>
              <a:ext cx="7696200" cy="1600200"/>
            </a:xfrm>
            <a:prstGeom prst="rect">
              <a:avLst/>
            </a:prstGeom>
            <a:noFill/>
            <a:ln>
              <a:solidFill>
                <a:srgbClr val="2F8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EBE1CD-DE4B-4688-A9CC-5136280B5816}"/>
                </a:ext>
              </a:extLst>
            </p:cNvPr>
            <p:cNvSpPr txBox="1"/>
            <p:nvPr/>
          </p:nvSpPr>
          <p:spPr>
            <a:xfrm>
              <a:off x="722928" y="1591722"/>
              <a:ext cx="7696201" cy="7105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2F8FD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Advanced apprenticeship</a:t>
              </a:r>
            </a:p>
            <a:p>
              <a:pPr algn="ctr"/>
              <a:r>
                <a:rPr lang="en-US" dirty="0">
                  <a:solidFill>
                    <a:srgbClr val="2F8FD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Level 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7416C7-2446-43F6-91F6-9F6BC4567300}"/>
              </a:ext>
            </a:extLst>
          </p:cNvPr>
          <p:cNvGrpSpPr/>
          <p:nvPr/>
        </p:nvGrpSpPr>
        <p:grpSpPr>
          <a:xfrm>
            <a:off x="4658145" y="2577481"/>
            <a:ext cx="1798904" cy="2063309"/>
            <a:chOff x="722924" y="819150"/>
            <a:chExt cx="7697176" cy="16002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27F3525-C765-4845-BD26-B393BECA862F}"/>
                </a:ext>
              </a:extLst>
            </p:cNvPr>
            <p:cNvSpPr/>
            <p:nvPr/>
          </p:nvSpPr>
          <p:spPr>
            <a:xfrm>
              <a:off x="723900" y="819150"/>
              <a:ext cx="7696200" cy="1600200"/>
            </a:xfrm>
            <a:prstGeom prst="rect">
              <a:avLst/>
            </a:prstGeom>
            <a:noFill/>
            <a:ln>
              <a:solidFill>
                <a:srgbClr val="B143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713933-63F9-4424-99D9-E653DD3968A4}"/>
                </a:ext>
              </a:extLst>
            </p:cNvPr>
            <p:cNvSpPr txBox="1"/>
            <p:nvPr/>
          </p:nvSpPr>
          <p:spPr>
            <a:xfrm>
              <a:off x="722924" y="1615134"/>
              <a:ext cx="7696201" cy="716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143D9"/>
                  </a:solidFill>
                </a:rPr>
                <a:t>Higher apprenticeship</a:t>
              </a:r>
            </a:p>
            <a:p>
              <a:pPr algn="ctr"/>
              <a:r>
                <a:rPr lang="en-US" dirty="0">
                  <a:solidFill>
                    <a:srgbClr val="B143D9"/>
                  </a:solidFill>
                </a:rPr>
                <a:t>Level 4-7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5B058F-2105-4536-B04F-19932A34CA54}"/>
              </a:ext>
            </a:extLst>
          </p:cNvPr>
          <p:cNvGrpSpPr/>
          <p:nvPr/>
        </p:nvGrpSpPr>
        <p:grpSpPr>
          <a:xfrm>
            <a:off x="6594541" y="2564582"/>
            <a:ext cx="1848342" cy="2097635"/>
            <a:chOff x="722928" y="819150"/>
            <a:chExt cx="7697172" cy="16002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7A38E91-A6D3-4567-B038-74FBA0A90E9C}"/>
                </a:ext>
              </a:extLst>
            </p:cNvPr>
            <p:cNvSpPr/>
            <p:nvPr/>
          </p:nvSpPr>
          <p:spPr>
            <a:xfrm>
              <a:off x="723900" y="819150"/>
              <a:ext cx="7696200" cy="1600200"/>
            </a:xfrm>
            <a:prstGeom prst="rect">
              <a:avLst/>
            </a:prstGeom>
            <a:noFill/>
            <a:ln>
              <a:solidFill>
                <a:srgbClr val="B143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181654-4419-4A65-89A4-DAB1A2820775}"/>
                </a:ext>
              </a:extLst>
            </p:cNvPr>
            <p:cNvSpPr txBox="1"/>
            <p:nvPr/>
          </p:nvSpPr>
          <p:spPr>
            <a:xfrm>
              <a:off x="722928" y="1598959"/>
              <a:ext cx="7696202" cy="7043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143D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Degree apprenticeship</a:t>
              </a:r>
            </a:p>
            <a:p>
              <a:pPr algn="ctr"/>
              <a:r>
                <a:rPr lang="en-US" dirty="0">
                  <a:solidFill>
                    <a:srgbClr val="B143D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Level 6 &amp; 7</a:t>
              </a:r>
            </a:p>
          </p:txBody>
        </p:sp>
      </p:grpSp>
      <p:pic>
        <p:nvPicPr>
          <p:cNvPr id="50" name="Graphic 49">
            <a:extLst>
              <a:ext uri="{FF2B5EF4-FFF2-40B4-BE49-F238E27FC236}">
                <a16:creationId xmlns:a16="http://schemas.microsoft.com/office/drawing/2014/main" id="{0D4019F6-8C3D-46A6-9C0D-29B2BFDE8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66983" y="2723951"/>
            <a:ext cx="782216" cy="782216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CAC41446-3E12-41A6-AEDE-13A7648072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191070" y="2736128"/>
            <a:ext cx="789737" cy="789737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12882C4F-91DD-422A-BB24-68D64F4FFF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761398" y="2717899"/>
            <a:ext cx="789737" cy="78973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093499AA-6519-45B8-AD07-A06458C4A0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38414" y="2717899"/>
            <a:ext cx="780988" cy="780988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5738C73A-99C1-433B-B683-BC2E64815F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98520" y="2733768"/>
            <a:ext cx="780988" cy="780988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3C40A86E-3CB2-4895-9BF6-ACEAFCCCE4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753013" y="2736129"/>
            <a:ext cx="789736" cy="789736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2D1A00A9-DC6A-4CCB-82ED-1D85B39FD9F0}"/>
              </a:ext>
            </a:extLst>
          </p:cNvPr>
          <p:cNvSpPr/>
          <p:nvPr/>
        </p:nvSpPr>
        <p:spPr>
          <a:xfrm>
            <a:off x="0" y="6720317"/>
            <a:ext cx="9144000" cy="137683"/>
          </a:xfrm>
          <a:prstGeom prst="rect">
            <a:avLst/>
          </a:prstGeom>
          <a:solidFill>
            <a:srgbClr val="258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4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81000" y="2643851"/>
            <a:ext cx="2209800" cy="2438400"/>
          </a:xfrm>
          <a:prstGeom prst="rect">
            <a:avLst/>
          </a:prstGeom>
          <a:noFill/>
          <a:ln w="38100">
            <a:solidFill>
              <a:srgbClr val="2F8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19398" y="3130044"/>
            <a:ext cx="6019800" cy="400406"/>
          </a:xfrm>
          <a:prstGeom prst="rect">
            <a:avLst/>
          </a:prstGeom>
          <a:noFill/>
          <a:ln w="38100">
            <a:solidFill>
              <a:srgbClr val="2F8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 full time and study part-time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2573" y="4462854"/>
            <a:ext cx="220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 UNIVERSITIES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743200" y="1844824"/>
            <a:ext cx="6477000" cy="1324436"/>
            <a:chOff x="2743200" y="1123950"/>
            <a:chExt cx="6477000" cy="1324436"/>
          </a:xfrm>
        </p:grpSpPr>
        <p:sp>
          <p:nvSpPr>
            <p:cNvPr id="43" name="TextBox 42"/>
            <p:cNvSpPr txBox="1"/>
            <p:nvPr/>
          </p:nvSpPr>
          <p:spPr>
            <a:xfrm>
              <a:off x="2743200" y="1123950"/>
              <a:ext cx="6477000" cy="777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5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+mn-cs"/>
                </a:rPr>
                <a:t>HIGHER AND DEGREE</a:t>
              </a:r>
              <a:endParaRPr kumimoji="0" lang="en-US" sz="51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43200" y="1571223"/>
              <a:ext cx="647700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1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+mn-cs"/>
                </a:rPr>
                <a:t>APPRENTICESHIPS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19398" y="4001864"/>
            <a:ext cx="990602" cy="900186"/>
            <a:chOff x="2819398" y="3052390"/>
            <a:chExt cx="990602" cy="900186"/>
          </a:xfrm>
        </p:grpSpPr>
        <p:sp>
          <p:nvSpPr>
            <p:cNvPr id="40" name="TextBox 39"/>
            <p:cNvSpPr txBox="1"/>
            <p:nvPr/>
          </p:nvSpPr>
          <p:spPr>
            <a:xfrm>
              <a:off x="2819398" y="3675577"/>
              <a:ext cx="990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F8FD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Learning</a:t>
              </a:r>
            </a:p>
          </p:txBody>
        </p:sp>
        <p:sp>
          <p:nvSpPr>
            <p:cNvPr id="50" name="Freeform 52"/>
            <p:cNvSpPr>
              <a:spLocks noEditPoints="1"/>
            </p:cNvSpPr>
            <p:nvPr/>
          </p:nvSpPr>
          <p:spPr bwMode="auto">
            <a:xfrm>
              <a:off x="3163730" y="3052390"/>
              <a:ext cx="301938" cy="4123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" y="13"/>
                </a:cxn>
                <a:cxn ang="0">
                  <a:pos x="0" y="343"/>
                </a:cxn>
                <a:cxn ang="0">
                  <a:pos x="13" y="363"/>
                </a:cxn>
                <a:cxn ang="0">
                  <a:pos x="247" y="364"/>
                </a:cxn>
                <a:cxn ang="0">
                  <a:pos x="269" y="352"/>
                </a:cxn>
                <a:cxn ang="0">
                  <a:pos x="205" y="0"/>
                </a:cxn>
                <a:cxn ang="0">
                  <a:pos x="211" y="63"/>
                </a:cxn>
                <a:cxn ang="0">
                  <a:pos x="251" y="343"/>
                </a:cxn>
                <a:cxn ang="0">
                  <a:pos x="22" y="346"/>
                </a:cxn>
                <a:cxn ang="0">
                  <a:pos x="19" y="343"/>
                </a:cxn>
                <a:cxn ang="0">
                  <a:pos x="20" y="20"/>
                </a:cxn>
                <a:cxn ang="0">
                  <a:pos x="193" y="72"/>
                </a:cxn>
                <a:cxn ang="0">
                  <a:pos x="194" y="80"/>
                </a:cxn>
                <a:cxn ang="0">
                  <a:pos x="251" y="82"/>
                </a:cxn>
                <a:cxn ang="0">
                  <a:pos x="211" y="100"/>
                </a:cxn>
                <a:cxn ang="0">
                  <a:pos x="216" y="101"/>
                </a:cxn>
                <a:cxn ang="0">
                  <a:pos x="218" y="107"/>
                </a:cxn>
                <a:cxn ang="0">
                  <a:pos x="214" y="112"/>
                </a:cxn>
                <a:cxn ang="0">
                  <a:pos x="51" y="114"/>
                </a:cxn>
                <a:cxn ang="0">
                  <a:pos x="46" y="109"/>
                </a:cxn>
                <a:cxn ang="0">
                  <a:pos x="46" y="103"/>
                </a:cxn>
                <a:cxn ang="0">
                  <a:pos x="51" y="100"/>
                </a:cxn>
                <a:cxn ang="0">
                  <a:pos x="218" y="154"/>
                </a:cxn>
                <a:cxn ang="0">
                  <a:pos x="214" y="161"/>
                </a:cxn>
                <a:cxn ang="0">
                  <a:pos x="51" y="161"/>
                </a:cxn>
                <a:cxn ang="0">
                  <a:pos x="46" y="156"/>
                </a:cxn>
                <a:cxn ang="0">
                  <a:pos x="46" y="150"/>
                </a:cxn>
                <a:cxn ang="0">
                  <a:pos x="51" y="147"/>
                </a:cxn>
                <a:cxn ang="0">
                  <a:pos x="214" y="147"/>
                </a:cxn>
                <a:cxn ang="0">
                  <a:pos x="218" y="154"/>
                </a:cxn>
                <a:cxn ang="0">
                  <a:pos x="218" y="199"/>
                </a:cxn>
                <a:cxn ang="0">
                  <a:pos x="214" y="207"/>
                </a:cxn>
                <a:cxn ang="0">
                  <a:pos x="51" y="207"/>
                </a:cxn>
                <a:cxn ang="0">
                  <a:pos x="46" y="203"/>
                </a:cxn>
                <a:cxn ang="0">
                  <a:pos x="46" y="198"/>
                </a:cxn>
                <a:cxn ang="0">
                  <a:pos x="51" y="192"/>
                </a:cxn>
                <a:cxn ang="0">
                  <a:pos x="214" y="194"/>
                </a:cxn>
                <a:cxn ang="0">
                  <a:pos x="218" y="199"/>
                </a:cxn>
                <a:cxn ang="0">
                  <a:pos x="218" y="247"/>
                </a:cxn>
                <a:cxn ang="0">
                  <a:pos x="214" y="252"/>
                </a:cxn>
                <a:cxn ang="0">
                  <a:pos x="51" y="254"/>
                </a:cxn>
                <a:cxn ang="0">
                  <a:pos x="46" y="248"/>
                </a:cxn>
                <a:cxn ang="0">
                  <a:pos x="46" y="243"/>
                </a:cxn>
                <a:cxn ang="0">
                  <a:pos x="51" y="239"/>
                </a:cxn>
                <a:cxn ang="0">
                  <a:pos x="214" y="239"/>
                </a:cxn>
                <a:cxn ang="0">
                  <a:pos x="218" y="247"/>
                </a:cxn>
              </a:cxnLst>
              <a:rect l="0" t="0" r="r" b="b"/>
              <a:pathLst>
                <a:path w="269" h="364">
                  <a:moveTo>
                    <a:pt x="205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5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0" y="343"/>
                  </a:lnTo>
                  <a:lnTo>
                    <a:pt x="0" y="343"/>
                  </a:lnTo>
                  <a:lnTo>
                    <a:pt x="2" y="352"/>
                  </a:lnTo>
                  <a:lnTo>
                    <a:pt x="6" y="359"/>
                  </a:lnTo>
                  <a:lnTo>
                    <a:pt x="13" y="363"/>
                  </a:lnTo>
                  <a:lnTo>
                    <a:pt x="22" y="364"/>
                  </a:lnTo>
                  <a:lnTo>
                    <a:pt x="247" y="364"/>
                  </a:lnTo>
                  <a:lnTo>
                    <a:pt x="247" y="364"/>
                  </a:lnTo>
                  <a:lnTo>
                    <a:pt x="256" y="363"/>
                  </a:lnTo>
                  <a:lnTo>
                    <a:pt x="263" y="359"/>
                  </a:lnTo>
                  <a:lnTo>
                    <a:pt x="269" y="352"/>
                  </a:lnTo>
                  <a:lnTo>
                    <a:pt x="269" y="343"/>
                  </a:lnTo>
                  <a:lnTo>
                    <a:pt x="269" y="69"/>
                  </a:lnTo>
                  <a:lnTo>
                    <a:pt x="205" y="0"/>
                  </a:lnTo>
                  <a:close/>
                  <a:moveTo>
                    <a:pt x="211" y="33"/>
                  </a:moveTo>
                  <a:lnTo>
                    <a:pt x="240" y="63"/>
                  </a:lnTo>
                  <a:lnTo>
                    <a:pt x="211" y="63"/>
                  </a:lnTo>
                  <a:lnTo>
                    <a:pt x="211" y="33"/>
                  </a:lnTo>
                  <a:close/>
                  <a:moveTo>
                    <a:pt x="251" y="343"/>
                  </a:moveTo>
                  <a:lnTo>
                    <a:pt x="251" y="343"/>
                  </a:lnTo>
                  <a:lnTo>
                    <a:pt x="251" y="344"/>
                  </a:lnTo>
                  <a:lnTo>
                    <a:pt x="247" y="346"/>
                  </a:lnTo>
                  <a:lnTo>
                    <a:pt x="22" y="346"/>
                  </a:lnTo>
                  <a:lnTo>
                    <a:pt x="22" y="346"/>
                  </a:lnTo>
                  <a:lnTo>
                    <a:pt x="20" y="344"/>
                  </a:lnTo>
                  <a:lnTo>
                    <a:pt x="19" y="343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193" y="18"/>
                  </a:lnTo>
                  <a:lnTo>
                    <a:pt x="193" y="72"/>
                  </a:lnTo>
                  <a:lnTo>
                    <a:pt x="193" y="72"/>
                  </a:lnTo>
                  <a:lnTo>
                    <a:pt x="193" y="76"/>
                  </a:lnTo>
                  <a:lnTo>
                    <a:pt x="194" y="80"/>
                  </a:lnTo>
                  <a:lnTo>
                    <a:pt x="198" y="82"/>
                  </a:lnTo>
                  <a:lnTo>
                    <a:pt x="202" y="82"/>
                  </a:lnTo>
                  <a:lnTo>
                    <a:pt x="251" y="82"/>
                  </a:lnTo>
                  <a:lnTo>
                    <a:pt x="251" y="343"/>
                  </a:lnTo>
                  <a:close/>
                  <a:moveTo>
                    <a:pt x="51" y="100"/>
                  </a:moveTo>
                  <a:lnTo>
                    <a:pt x="211" y="100"/>
                  </a:lnTo>
                  <a:lnTo>
                    <a:pt x="211" y="100"/>
                  </a:lnTo>
                  <a:lnTo>
                    <a:pt x="214" y="100"/>
                  </a:lnTo>
                  <a:lnTo>
                    <a:pt x="216" y="101"/>
                  </a:lnTo>
                  <a:lnTo>
                    <a:pt x="218" y="103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18" y="109"/>
                  </a:lnTo>
                  <a:lnTo>
                    <a:pt x="216" y="112"/>
                  </a:lnTo>
                  <a:lnTo>
                    <a:pt x="214" y="112"/>
                  </a:lnTo>
                  <a:lnTo>
                    <a:pt x="211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49" y="112"/>
                  </a:lnTo>
                  <a:lnTo>
                    <a:pt x="48" y="112"/>
                  </a:lnTo>
                  <a:lnTo>
                    <a:pt x="46" y="109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6" y="103"/>
                  </a:lnTo>
                  <a:lnTo>
                    <a:pt x="48" y="101"/>
                  </a:lnTo>
                  <a:lnTo>
                    <a:pt x="49" y="100"/>
                  </a:lnTo>
                  <a:lnTo>
                    <a:pt x="51" y="100"/>
                  </a:lnTo>
                  <a:lnTo>
                    <a:pt x="51" y="100"/>
                  </a:lnTo>
                  <a:close/>
                  <a:moveTo>
                    <a:pt x="218" y="154"/>
                  </a:moveTo>
                  <a:lnTo>
                    <a:pt x="218" y="154"/>
                  </a:lnTo>
                  <a:lnTo>
                    <a:pt x="218" y="156"/>
                  </a:lnTo>
                  <a:lnTo>
                    <a:pt x="216" y="160"/>
                  </a:lnTo>
                  <a:lnTo>
                    <a:pt x="214" y="161"/>
                  </a:lnTo>
                  <a:lnTo>
                    <a:pt x="211" y="161"/>
                  </a:lnTo>
                  <a:lnTo>
                    <a:pt x="51" y="161"/>
                  </a:lnTo>
                  <a:lnTo>
                    <a:pt x="51" y="161"/>
                  </a:lnTo>
                  <a:lnTo>
                    <a:pt x="49" y="161"/>
                  </a:lnTo>
                  <a:lnTo>
                    <a:pt x="48" y="160"/>
                  </a:lnTo>
                  <a:lnTo>
                    <a:pt x="46" y="156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6" y="150"/>
                  </a:lnTo>
                  <a:lnTo>
                    <a:pt x="48" y="149"/>
                  </a:lnTo>
                  <a:lnTo>
                    <a:pt x="49" y="147"/>
                  </a:lnTo>
                  <a:lnTo>
                    <a:pt x="51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4" y="147"/>
                  </a:lnTo>
                  <a:lnTo>
                    <a:pt x="216" y="149"/>
                  </a:lnTo>
                  <a:lnTo>
                    <a:pt x="218" y="150"/>
                  </a:lnTo>
                  <a:lnTo>
                    <a:pt x="218" y="154"/>
                  </a:lnTo>
                  <a:lnTo>
                    <a:pt x="218" y="154"/>
                  </a:lnTo>
                  <a:close/>
                  <a:moveTo>
                    <a:pt x="218" y="199"/>
                  </a:moveTo>
                  <a:lnTo>
                    <a:pt x="218" y="199"/>
                  </a:lnTo>
                  <a:lnTo>
                    <a:pt x="218" y="203"/>
                  </a:lnTo>
                  <a:lnTo>
                    <a:pt x="216" y="205"/>
                  </a:lnTo>
                  <a:lnTo>
                    <a:pt x="214" y="207"/>
                  </a:lnTo>
                  <a:lnTo>
                    <a:pt x="211" y="207"/>
                  </a:lnTo>
                  <a:lnTo>
                    <a:pt x="51" y="207"/>
                  </a:lnTo>
                  <a:lnTo>
                    <a:pt x="51" y="207"/>
                  </a:lnTo>
                  <a:lnTo>
                    <a:pt x="49" y="207"/>
                  </a:lnTo>
                  <a:lnTo>
                    <a:pt x="48" y="205"/>
                  </a:lnTo>
                  <a:lnTo>
                    <a:pt x="46" y="203"/>
                  </a:lnTo>
                  <a:lnTo>
                    <a:pt x="44" y="199"/>
                  </a:lnTo>
                  <a:lnTo>
                    <a:pt x="44" y="199"/>
                  </a:lnTo>
                  <a:lnTo>
                    <a:pt x="46" y="198"/>
                  </a:lnTo>
                  <a:lnTo>
                    <a:pt x="48" y="194"/>
                  </a:lnTo>
                  <a:lnTo>
                    <a:pt x="49" y="194"/>
                  </a:lnTo>
                  <a:lnTo>
                    <a:pt x="51" y="192"/>
                  </a:lnTo>
                  <a:lnTo>
                    <a:pt x="211" y="192"/>
                  </a:lnTo>
                  <a:lnTo>
                    <a:pt x="211" y="192"/>
                  </a:lnTo>
                  <a:lnTo>
                    <a:pt x="214" y="194"/>
                  </a:lnTo>
                  <a:lnTo>
                    <a:pt x="216" y="194"/>
                  </a:lnTo>
                  <a:lnTo>
                    <a:pt x="218" y="198"/>
                  </a:lnTo>
                  <a:lnTo>
                    <a:pt x="218" y="199"/>
                  </a:lnTo>
                  <a:lnTo>
                    <a:pt x="218" y="199"/>
                  </a:lnTo>
                  <a:close/>
                  <a:moveTo>
                    <a:pt x="218" y="247"/>
                  </a:moveTo>
                  <a:lnTo>
                    <a:pt x="218" y="247"/>
                  </a:lnTo>
                  <a:lnTo>
                    <a:pt x="218" y="248"/>
                  </a:lnTo>
                  <a:lnTo>
                    <a:pt x="216" y="252"/>
                  </a:lnTo>
                  <a:lnTo>
                    <a:pt x="214" y="252"/>
                  </a:lnTo>
                  <a:lnTo>
                    <a:pt x="211" y="254"/>
                  </a:lnTo>
                  <a:lnTo>
                    <a:pt x="51" y="254"/>
                  </a:lnTo>
                  <a:lnTo>
                    <a:pt x="51" y="254"/>
                  </a:lnTo>
                  <a:lnTo>
                    <a:pt x="49" y="252"/>
                  </a:lnTo>
                  <a:lnTo>
                    <a:pt x="48" y="252"/>
                  </a:lnTo>
                  <a:lnTo>
                    <a:pt x="46" y="248"/>
                  </a:lnTo>
                  <a:lnTo>
                    <a:pt x="44" y="247"/>
                  </a:lnTo>
                  <a:lnTo>
                    <a:pt x="44" y="247"/>
                  </a:lnTo>
                  <a:lnTo>
                    <a:pt x="46" y="243"/>
                  </a:lnTo>
                  <a:lnTo>
                    <a:pt x="48" y="241"/>
                  </a:lnTo>
                  <a:lnTo>
                    <a:pt x="49" y="239"/>
                  </a:lnTo>
                  <a:lnTo>
                    <a:pt x="51" y="239"/>
                  </a:lnTo>
                  <a:lnTo>
                    <a:pt x="211" y="239"/>
                  </a:lnTo>
                  <a:lnTo>
                    <a:pt x="211" y="239"/>
                  </a:lnTo>
                  <a:lnTo>
                    <a:pt x="214" y="239"/>
                  </a:lnTo>
                  <a:lnTo>
                    <a:pt x="216" y="241"/>
                  </a:lnTo>
                  <a:lnTo>
                    <a:pt x="218" y="243"/>
                  </a:lnTo>
                  <a:lnTo>
                    <a:pt x="218" y="247"/>
                  </a:lnTo>
                  <a:lnTo>
                    <a:pt x="218" y="247"/>
                  </a:lnTo>
                  <a:close/>
                </a:path>
              </a:pathLst>
            </a:custGeom>
            <a:solidFill>
              <a:srgbClr val="2F8FD1"/>
            </a:solidFill>
            <a:ln w="9525">
              <a:solidFill>
                <a:srgbClr val="2F8FD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16D2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09998" y="4017544"/>
            <a:ext cx="990602" cy="884507"/>
            <a:chOff x="3809998" y="3068069"/>
            <a:chExt cx="990602" cy="884507"/>
          </a:xfrm>
        </p:grpSpPr>
        <p:sp>
          <p:nvSpPr>
            <p:cNvPr id="41" name="TextBox 40"/>
            <p:cNvSpPr txBox="1"/>
            <p:nvPr/>
          </p:nvSpPr>
          <p:spPr>
            <a:xfrm>
              <a:off x="3809998" y="3675577"/>
              <a:ext cx="990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F8FD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Salary</a:t>
              </a:r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4119986" y="3068069"/>
              <a:ext cx="370626" cy="378908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rgbClr val="2F8FD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16D2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38699" y="4048140"/>
            <a:ext cx="990602" cy="853910"/>
            <a:chOff x="4838699" y="3098666"/>
            <a:chExt cx="990602" cy="853910"/>
          </a:xfrm>
        </p:grpSpPr>
        <p:sp>
          <p:nvSpPr>
            <p:cNvPr id="46" name="TextBox 45"/>
            <p:cNvSpPr txBox="1"/>
            <p:nvPr/>
          </p:nvSpPr>
          <p:spPr>
            <a:xfrm>
              <a:off x="4838699" y="3675577"/>
              <a:ext cx="990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F8FD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No Debt</a:t>
              </a:r>
            </a:p>
          </p:txBody>
        </p:sp>
        <p:sp>
          <p:nvSpPr>
            <p:cNvPr id="52" name="Freeform 111"/>
            <p:cNvSpPr>
              <a:spLocks noEditPoints="1"/>
            </p:cNvSpPr>
            <p:nvPr/>
          </p:nvSpPr>
          <p:spPr bwMode="auto">
            <a:xfrm>
              <a:off x="5176271" y="3098666"/>
              <a:ext cx="315458" cy="317714"/>
            </a:xfrm>
            <a:custGeom>
              <a:avLst/>
              <a:gdLst/>
              <a:ahLst/>
              <a:cxnLst>
                <a:cxn ang="0">
                  <a:pos x="36" y="38"/>
                </a:cxn>
                <a:cxn ang="0">
                  <a:pos x="5" y="38"/>
                </a:cxn>
                <a:cxn ang="0">
                  <a:pos x="0" y="45"/>
                </a:cxn>
                <a:cxn ang="0">
                  <a:pos x="0" y="69"/>
                </a:cxn>
                <a:cxn ang="0">
                  <a:pos x="9" y="74"/>
                </a:cxn>
                <a:cxn ang="0">
                  <a:pos x="9" y="94"/>
                </a:cxn>
                <a:cxn ang="0">
                  <a:pos x="1" y="96"/>
                </a:cxn>
                <a:cxn ang="0">
                  <a:pos x="0" y="121"/>
                </a:cxn>
                <a:cxn ang="0">
                  <a:pos x="1" y="128"/>
                </a:cxn>
                <a:cxn ang="0">
                  <a:pos x="36" y="130"/>
                </a:cxn>
                <a:cxn ang="0">
                  <a:pos x="9" y="150"/>
                </a:cxn>
                <a:cxn ang="0">
                  <a:pos x="0" y="156"/>
                </a:cxn>
                <a:cxn ang="0">
                  <a:pos x="0" y="177"/>
                </a:cxn>
                <a:cxn ang="0">
                  <a:pos x="5" y="186"/>
                </a:cxn>
                <a:cxn ang="0">
                  <a:pos x="36" y="206"/>
                </a:cxn>
                <a:cxn ang="0">
                  <a:pos x="5" y="206"/>
                </a:cxn>
                <a:cxn ang="0">
                  <a:pos x="0" y="215"/>
                </a:cxn>
                <a:cxn ang="0">
                  <a:pos x="0" y="237"/>
                </a:cxn>
                <a:cxn ang="0">
                  <a:pos x="9" y="243"/>
                </a:cxn>
                <a:cxn ang="0">
                  <a:pos x="262" y="281"/>
                </a:cxn>
                <a:cxn ang="0">
                  <a:pos x="275" y="275"/>
                </a:cxn>
                <a:cxn ang="0">
                  <a:pos x="281" y="18"/>
                </a:cxn>
                <a:cxn ang="0">
                  <a:pos x="275" y="5"/>
                </a:cxn>
                <a:cxn ang="0">
                  <a:pos x="262" y="0"/>
                </a:cxn>
                <a:cxn ang="0">
                  <a:pos x="56" y="243"/>
                </a:cxn>
                <a:cxn ang="0">
                  <a:pos x="69" y="243"/>
                </a:cxn>
                <a:cxn ang="0">
                  <a:pos x="74" y="234"/>
                </a:cxn>
                <a:cxn ang="0">
                  <a:pos x="74" y="212"/>
                </a:cxn>
                <a:cxn ang="0">
                  <a:pos x="65" y="206"/>
                </a:cxn>
                <a:cxn ang="0">
                  <a:pos x="65" y="186"/>
                </a:cxn>
                <a:cxn ang="0">
                  <a:pos x="72" y="185"/>
                </a:cxn>
                <a:cxn ang="0">
                  <a:pos x="74" y="159"/>
                </a:cxn>
                <a:cxn ang="0">
                  <a:pos x="72" y="152"/>
                </a:cxn>
                <a:cxn ang="0">
                  <a:pos x="56" y="150"/>
                </a:cxn>
                <a:cxn ang="0">
                  <a:pos x="65" y="130"/>
                </a:cxn>
                <a:cxn ang="0">
                  <a:pos x="74" y="125"/>
                </a:cxn>
                <a:cxn ang="0">
                  <a:pos x="74" y="103"/>
                </a:cxn>
                <a:cxn ang="0">
                  <a:pos x="69" y="94"/>
                </a:cxn>
                <a:cxn ang="0">
                  <a:pos x="56" y="74"/>
                </a:cxn>
                <a:cxn ang="0">
                  <a:pos x="69" y="74"/>
                </a:cxn>
                <a:cxn ang="0">
                  <a:pos x="74" y="65"/>
                </a:cxn>
                <a:cxn ang="0">
                  <a:pos x="74" y="41"/>
                </a:cxn>
                <a:cxn ang="0">
                  <a:pos x="65" y="38"/>
                </a:cxn>
                <a:cxn ang="0">
                  <a:pos x="92" y="18"/>
                </a:cxn>
              </a:cxnLst>
              <a:rect l="0" t="0" r="r" b="b"/>
              <a:pathLst>
                <a:path w="281" h="281">
                  <a:moveTo>
                    <a:pt x="262" y="0"/>
                  </a:moveTo>
                  <a:lnTo>
                    <a:pt x="36" y="0"/>
                  </a:lnTo>
                  <a:lnTo>
                    <a:pt x="36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4"/>
                  </a:lnTo>
                  <a:lnTo>
                    <a:pt x="9" y="74"/>
                  </a:lnTo>
                  <a:lnTo>
                    <a:pt x="36" y="74"/>
                  </a:lnTo>
                  <a:lnTo>
                    <a:pt x="36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5" y="94"/>
                  </a:lnTo>
                  <a:lnTo>
                    <a:pt x="1" y="96"/>
                  </a:lnTo>
                  <a:lnTo>
                    <a:pt x="0" y="99"/>
                  </a:lnTo>
                  <a:lnTo>
                    <a:pt x="0" y="10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1" y="128"/>
                  </a:lnTo>
                  <a:lnTo>
                    <a:pt x="5" y="130"/>
                  </a:lnTo>
                  <a:lnTo>
                    <a:pt x="9" y="130"/>
                  </a:lnTo>
                  <a:lnTo>
                    <a:pt x="36" y="130"/>
                  </a:lnTo>
                  <a:lnTo>
                    <a:pt x="36" y="150"/>
                  </a:lnTo>
                  <a:lnTo>
                    <a:pt x="9" y="150"/>
                  </a:lnTo>
                  <a:lnTo>
                    <a:pt x="9" y="150"/>
                  </a:lnTo>
                  <a:lnTo>
                    <a:pt x="5" y="150"/>
                  </a:lnTo>
                  <a:lnTo>
                    <a:pt x="1" y="152"/>
                  </a:lnTo>
                  <a:lnTo>
                    <a:pt x="0" y="156"/>
                  </a:lnTo>
                  <a:lnTo>
                    <a:pt x="0" y="159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81"/>
                  </a:lnTo>
                  <a:lnTo>
                    <a:pt x="1" y="185"/>
                  </a:lnTo>
                  <a:lnTo>
                    <a:pt x="5" y="186"/>
                  </a:lnTo>
                  <a:lnTo>
                    <a:pt x="9" y="186"/>
                  </a:lnTo>
                  <a:lnTo>
                    <a:pt x="36" y="186"/>
                  </a:lnTo>
                  <a:lnTo>
                    <a:pt x="36" y="206"/>
                  </a:lnTo>
                  <a:lnTo>
                    <a:pt x="9" y="206"/>
                  </a:lnTo>
                  <a:lnTo>
                    <a:pt x="9" y="206"/>
                  </a:lnTo>
                  <a:lnTo>
                    <a:pt x="5" y="206"/>
                  </a:lnTo>
                  <a:lnTo>
                    <a:pt x="1" y="208"/>
                  </a:lnTo>
                  <a:lnTo>
                    <a:pt x="0" y="212"/>
                  </a:lnTo>
                  <a:lnTo>
                    <a:pt x="0" y="215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7"/>
                  </a:lnTo>
                  <a:lnTo>
                    <a:pt x="1" y="241"/>
                  </a:lnTo>
                  <a:lnTo>
                    <a:pt x="5" y="243"/>
                  </a:lnTo>
                  <a:lnTo>
                    <a:pt x="9" y="243"/>
                  </a:lnTo>
                  <a:lnTo>
                    <a:pt x="36" y="243"/>
                  </a:lnTo>
                  <a:lnTo>
                    <a:pt x="36" y="281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70" y="279"/>
                  </a:lnTo>
                  <a:lnTo>
                    <a:pt x="275" y="275"/>
                  </a:lnTo>
                  <a:lnTo>
                    <a:pt x="279" y="270"/>
                  </a:lnTo>
                  <a:lnTo>
                    <a:pt x="281" y="261"/>
                  </a:lnTo>
                  <a:lnTo>
                    <a:pt x="281" y="18"/>
                  </a:lnTo>
                  <a:lnTo>
                    <a:pt x="281" y="18"/>
                  </a:lnTo>
                  <a:lnTo>
                    <a:pt x="279" y="11"/>
                  </a:lnTo>
                  <a:lnTo>
                    <a:pt x="275" y="5"/>
                  </a:lnTo>
                  <a:lnTo>
                    <a:pt x="270" y="1"/>
                  </a:lnTo>
                  <a:lnTo>
                    <a:pt x="262" y="0"/>
                  </a:lnTo>
                  <a:lnTo>
                    <a:pt x="262" y="0"/>
                  </a:lnTo>
                  <a:close/>
                  <a:moveTo>
                    <a:pt x="92" y="263"/>
                  </a:moveTo>
                  <a:lnTo>
                    <a:pt x="56" y="263"/>
                  </a:lnTo>
                  <a:lnTo>
                    <a:pt x="56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9" y="243"/>
                  </a:lnTo>
                  <a:lnTo>
                    <a:pt x="72" y="241"/>
                  </a:lnTo>
                  <a:lnTo>
                    <a:pt x="74" y="237"/>
                  </a:lnTo>
                  <a:lnTo>
                    <a:pt x="74" y="234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4" y="212"/>
                  </a:lnTo>
                  <a:lnTo>
                    <a:pt x="72" y="208"/>
                  </a:lnTo>
                  <a:lnTo>
                    <a:pt x="69" y="206"/>
                  </a:lnTo>
                  <a:lnTo>
                    <a:pt x="65" y="206"/>
                  </a:lnTo>
                  <a:lnTo>
                    <a:pt x="56" y="206"/>
                  </a:lnTo>
                  <a:lnTo>
                    <a:pt x="56" y="186"/>
                  </a:lnTo>
                  <a:lnTo>
                    <a:pt x="65" y="186"/>
                  </a:lnTo>
                  <a:lnTo>
                    <a:pt x="65" y="186"/>
                  </a:lnTo>
                  <a:lnTo>
                    <a:pt x="69" y="186"/>
                  </a:lnTo>
                  <a:lnTo>
                    <a:pt x="72" y="185"/>
                  </a:lnTo>
                  <a:lnTo>
                    <a:pt x="74" y="181"/>
                  </a:lnTo>
                  <a:lnTo>
                    <a:pt x="74" y="177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56"/>
                  </a:lnTo>
                  <a:lnTo>
                    <a:pt x="72" y="152"/>
                  </a:lnTo>
                  <a:lnTo>
                    <a:pt x="69" y="150"/>
                  </a:lnTo>
                  <a:lnTo>
                    <a:pt x="65" y="150"/>
                  </a:lnTo>
                  <a:lnTo>
                    <a:pt x="56" y="150"/>
                  </a:lnTo>
                  <a:lnTo>
                    <a:pt x="56" y="130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69" y="130"/>
                  </a:lnTo>
                  <a:lnTo>
                    <a:pt x="72" y="128"/>
                  </a:lnTo>
                  <a:lnTo>
                    <a:pt x="74" y="125"/>
                  </a:lnTo>
                  <a:lnTo>
                    <a:pt x="74" y="121"/>
                  </a:lnTo>
                  <a:lnTo>
                    <a:pt x="74" y="103"/>
                  </a:lnTo>
                  <a:lnTo>
                    <a:pt x="74" y="103"/>
                  </a:lnTo>
                  <a:lnTo>
                    <a:pt x="74" y="99"/>
                  </a:lnTo>
                  <a:lnTo>
                    <a:pt x="72" y="96"/>
                  </a:lnTo>
                  <a:lnTo>
                    <a:pt x="69" y="94"/>
                  </a:lnTo>
                  <a:lnTo>
                    <a:pt x="65" y="94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9" y="74"/>
                  </a:lnTo>
                  <a:lnTo>
                    <a:pt x="72" y="72"/>
                  </a:lnTo>
                  <a:lnTo>
                    <a:pt x="74" y="69"/>
                  </a:lnTo>
                  <a:lnTo>
                    <a:pt x="74" y="6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1"/>
                  </a:lnTo>
                  <a:lnTo>
                    <a:pt x="72" y="40"/>
                  </a:lnTo>
                  <a:lnTo>
                    <a:pt x="69" y="38"/>
                  </a:lnTo>
                  <a:lnTo>
                    <a:pt x="65" y="38"/>
                  </a:lnTo>
                  <a:lnTo>
                    <a:pt x="56" y="38"/>
                  </a:lnTo>
                  <a:lnTo>
                    <a:pt x="56" y="18"/>
                  </a:lnTo>
                  <a:lnTo>
                    <a:pt x="92" y="18"/>
                  </a:lnTo>
                  <a:lnTo>
                    <a:pt x="92" y="263"/>
                  </a:lnTo>
                  <a:close/>
                </a:path>
              </a:pathLst>
            </a:custGeom>
            <a:solidFill>
              <a:srgbClr val="2F8F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16D2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29299" y="4048344"/>
            <a:ext cx="990602" cy="853707"/>
            <a:chOff x="5829299" y="3098869"/>
            <a:chExt cx="990602" cy="853707"/>
          </a:xfrm>
        </p:grpSpPr>
        <p:sp>
          <p:nvSpPr>
            <p:cNvPr id="47" name="TextBox 46"/>
            <p:cNvSpPr txBox="1"/>
            <p:nvPr/>
          </p:nvSpPr>
          <p:spPr>
            <a:xfrm>
              <a:off x="5829299" y="3675577"/>
              <a:ext cx="990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F8FD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NUS</a:t>
              </a:r>
            </a:p>
          </p:txBody>
        </p:sp>
        <p:sp>
          <p:nvSpPr>
            <p:cNvPr id="53" name="Freeform 60"/>
            <p:cNvSpPr>
              <a:spLocks noEditPoints="1"/>
            </p:cNvSpPr>
            <p:nvPr/>
          </p:nvSpPr>
          <p:spPr bwMode="auto">
            <a:xfrm>
              <a:off x="6127212" y="3098869"/>
              <a:ext cx="394776" cy="272728"/>
            </a:xfrm>
            <a:custGeom>
              <a:avLst/>
              <a:gdLst>
                <a:gd name="T0" fmla="*/ 396429 w 256"/>
                <a:gd name="T1" fmla="*/ 287338 h 176"/>
                <a:gd name="T2" fmla="*/ 19496 w 256"/>
                <a:gd name="T3" fmla="*/ 287338 h 176"/>
                <a:gd name="T4" fmla="*/ 0 w 256"/>
                <a:gd name="T5" fmla="*/ 267747 h 176"/>
                <a:gd name="T6" fmla="*/ 0 w 256"/>
                <a:gd name="T7" fmla="*/ 117547 h 176"/>
                <a:gd name="T8" fmla="*/ 415925 w 256"/>
                <a:gd name="T9" fmla="*/ 117547 h 176"/>
                <a:gd name="T10" fmla="*/ 415925 w 256"/>
                <a:gd name="T11" fmla="*/ 267747 h 176"/>
                <a:gd name="T12" fmla="*/ 396429 w 256"/>
                <a:gd name="T13" fmla="*/ 287338 h 176"/>
                <a:gd name="T14" fmla="*/ 38993 w 256"/>
                <a:gd name="T15" fmla="*/ 248156 h 176"/>
                <a:gd name="T16" fmla="*/ 116979 w 256"/>
                <a:gd name="T17" fmla="*/ 248156 h 176"/>
                <a:gd name="T18" fmla="*/ 116979 w 256"/>
                <a:gd name="T19" fmla="*/ 228564 h 176"/>
                <a:gd name="T20" fmla="*/ 38993 w 256"/>
                <a:gd name="T21" fmla="*/ 228564 h 176"/>
                <a:gd name="T22" fmla="*/ 38993 w 256"/>
                <a:gd name="T23" fmla="*/ 248156 h 176"/>
                <a:gd name="T24" fmla="*/ 233958 w 256"/>
                <a:gd name="T25" fmla="*/ 189382 h 176"/>
                <a:gd name="T26" fmla="*/ 38993 w 256"/>
                <a:gd name="T27" fmla="*/ 189382 h 176"/>
                <a:gd name="T28" fmla="*/ 38993 w 256"/>
                <a:gd name="T29" fmla="*/ 208973 h 176"/>
                <a:gd name="T30" fmla="*/ 233958 w 256"/>
                <a:gd name="T31" fmla="*/ 208973 h 176"/>
                <a:gd name="T32" fmla="*/ 233958 w 256"/>
                <a:gd name="T33" fmla="*/ 189382 h 176"/>
                <a:gd name="T34" fmla="*/ 0 w 256"/>
                <a:gd name="T35" fmla="*/ 19591 h 176"/>
                <a:gd name="T36" fmla="*/ 19496 w 256"/>
                <a:gd name="T37" fmla="*/ 0 h 176"/>
                <a:gd name="T38" fmla="*/ 396429 w 256"/>
                <a:gd name="T39" fmla="*/ 0 h 176"/>
                <a:gd name="T40" fmla="*/ 415925 w 256"/>
                <a:gd name="T41" fmla="*/ 19591 h 176"/>
                <a:gd name="T42" fmla="*/ 415925 w 256"/>
                <a:gd name="T43" fmla="*/ 78365 h 176"/>
                <a:gd name="T44" fmla="*/ 0 w 256"/>
                <a:gd name="T45" fmla="*/ 78365 h 176"/>
                <a:gd name="T46" fmla="*/ 0 w 256"/>
                <a:gd name="T47" fmla="*/ 19591 h 1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6" h="176">
                  <a:moveTo>
                    <a:pt x="244" y="176"/>
                  </a:moveTo>
                  <a:cubicBezTo>
                    <a:pt x="12" y="176"/>
                    <a:pt x="12" y="176"/>
                    <a:pt x="12" y="176"/>
                  </a:cubicBezTo>
                  <a:cubicBezTo>
                    <a:pt x="5" y="176"/>
                    <a:pt x="0" y="171"/>
                    <a:pt x="0" y="16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6" y="164"/>
                    <a:pt x="256" y="164"/>
                    <a:pt x="256" y="164"/>
                  </a:cubicBezTo>
                  <a:cubicBezTo>
                    <a:pt x="256" y="171"/>
                    <a:pt x="251" y="176"/>
                    <a:pt x="244" y="176"/>
                  </a:cubicBezTo>
                  <a:moveTo>
                    <a:pt x="24" y="152"/>
                  </a:moveTo>
                  <a:cubicBezTo>
                    <a:pt x="72" y="152"/>
                    <a:pt x="72" y="152"/>
                    <a:pt x="72" y="152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24" y="140"/>
                    <a:pt x="24" y="140"/>
                    <a:pt x="24" y="140"/>
                  </a:cubicBezTo>
                  <a:lnTo>
                    <a:pt x="24" y="152"/>
                  </a:lnTo>
                  <a:close/>
                  <a:moveTo>
                    <a:pt x="144" y="116"/>
                  </a:moveTo>
                  <a:cubicBezTo>
                    <a:pt x="24" y="116"/>
                    <a:pt x="24" y="116"/>
                    <a:pt x="24" y="116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144" y="128"/>
                    <a:pt x="144" y="128"/>
                    <a:pt x="144" y="128"/>
                  </a:cubicBezTo>
                  <a:lnTo>
                    <a:pt x="144" y="116"/>
                  </a:lnTo>
                  <a:close/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48"/>
                    <a:pt x="256" y="48"/>
                    <a:pt x="25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2F8FD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E16D2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34856" y="4025894"/>
            <a:ext cx="990602" cy="860768"/>
            <a:chOff x="6834856" y="3076419"/>
            <a:chExt cx="990602" cy="860768"/>
          </a:xfrm>
        </p:grpSpPr>
        <p:sp>
          <p:nvSpPr>
            <p:cNvPr id="48" name="TextBox 47"/>
            <p:cNvSpPr txBox="1"/>
            <p:nvPr/>
          </p:nvSpPr>
          <p:spPr>
            <a:xfrm>
              <a:off x="6834856" y="3675577"/>
              <a:ext cx="9906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F8FD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Experience</a:t>
              </a:r>
            </a:p>
          </p:txBody>
        </p:sp>
        <p:sp>
          <p:nvSpPr>
            <p:cNvPr id="54" name="Freeform 23"/>
            <p:cNvSpPr>
              <a:spLocks noEditPoints="1"/>
            </p:cNvSpPr>
            <p:nvPr/>
          </p:nvSpPr>
          <p:spPr bwMode="auto">
            <a:xfrm>
              <a:off x="7125109" y="3076419"/>
              <a:ext cx="410096" cy="340246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rgbClr val="2F8F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16D2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825456" y="4025894"/>
            <a:ext cx="990602" cy="876157"/>
            <a:chOff x="7825456" y="3076419"/>
            <a:chExt cx="990602" cy="876157"/>
          </a:xfrm>
        </p:grpSpPr>
        <p:sp>
          <p:nvSpPr>
            <p:cNvPr id="49" name="TextBox 48"/>
            <p:cNvSpPr txBox="1"/>
            <p:nvPr/>
          </p:nvSpPr>
          <p:spPr>
            <a:xfrm>
              <a:off x="7825456" y="3675577"/>
              <a:ext cx="990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F8FD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4-6 Years</a:t>
              </a:r>
            </a:p>
          </p:txBody>
        </p:sp>
        <p:grpSp>
          <p:nvGrpSpPr>
            <p:cNvPr id="55" name="Group 115"/>
            <p:cNvGrpSpPr/>
            <p:nvPr/>
          </p:nvGrpSpPr>
          <p:grpSpPr>
            <a:xfrm>
              <a:off x="8078307" y="3076419"/>
              <a:ext cx="484900" cy="406000"/>
              <a:chOff x="2951142" y="2589225"/>
              <a:chExt cx="468313" cy="392113"/>
            </a:xfrm>
            <a:solidFill>
              <a:srgbClr val="F6510A"/>
            </a:solidFill>
          </p:grpSpPr>
          <p:sp>
            <p:nvSpPr>
              <p:cNvPr id="56" name="Freeform 13"/>
              <p:cNvSpPr>
                <a:spLocks noEditPoints="1"/>
              </p:cNvSpPr>
              <p:nvPr/>
            </p:nvSpPr>
            <p:spPr bwMode="auto">
              <a:xfrm>
                <a:off x="2951142" y="2646375"/>
                <a:ext cx="284163" cy="284163"/>
              </a:xfrm>
              <a:custGeom>
                <a:avLst/>
                <a:gdLst/>
                <a:ahLst/>
                <a:cxnLst>
                  <a:cxn ang="0">
                    <a:pos x="208" y="331"/>
                  </a:cxn>
                  <a:cxn ang="0">
                    <a:pos x="239" y="322"/>
                  </a:cxn>
                  <a:cxn ang="0">
                    <a:pos x="286" y="326"/>
                  </a:cxn>
                  <a:cxn ang="0">
                    <a:pos x="307" y="267"/>
                  </a:cxn>
                  <a:cxn ang="0">
                    <a:pos x="328" y="223"/>
                  </a:cxn>
                  <a:cxn ang="0">
                    <a:pos x="359" y="150"/>
                  </a:cxn>
                  <a:cxn ang="0">
                    <a:pos x="328" y="136"/>
                  </a:cxn>
                  <a:cxn ang="0">
                    <a:pos x="307" y="91"/>
                  </a:cxn>
                  <a:cxn ang="0">
                    <a:pos x="267" y="51"/>
                  </a:cxn>
                  <a:cxn ang="0">
                    <a:pos x="239" y="37"/>
                  </a:cxn>
                  <a:cxn ang="0">
                    <a:pos x="208" y="0"/>
                  </a:cxn>
                  <a:cxn ang="0">
                    <a:pos x="179" y="65"/>
                  </a:cxn>
                  <a:cxn ang="0">
                    <a:pos x="213" y="70"/>
                  </a:cxn>
                  <a:cxn ang="0">
                    <a:pos x="244" y="85"/>
                  </a:cxn>
                  <a:cxn ang="0">
                    <a:pos x="267" y="106"/>
                  </a:cxn>
                  <a:cxn ang="0">
                    <a:pos x="284" y="134"/>
                  </a:cxn>
                  <a:cxn ang="0">
                    <a:pos x="293" y="168"/>
                  </a:cxn>
                  <a:cxn ang="0">
                    <a:pos x="293" y="191"/>
                  </a:cxn>
                  <a:cxn ang="0">
                    <a:pos x="284" y="223"/>
                  </a:cxn>
                  <a:cxn ang="0">
                    <a:pos x="267" y="252"/>
                  </a:cxn>
                  <a:cxn ang="0">
                    <a:pos x="244" y="274"/>
                  </a:cxn>
                  <a:cxn ang="0">
                    <a:pos x="213" y="289"/>
                  </a:cxn>
                  <a:cxn ang="0">
                    <a:pos x="179" y="294"/>
                  </a:cxn>
                  <a:cxn ang="0">
                    <a:pos x="32" y="286"/>
                  </a:cxn>
                  <a:cxn ang="0">
                    <a:pos x="92" y="307"/>
                  </a:cxn>
                  <a:cxn ang="0">
                    <a:pos x="135" y="327"/>
                  </a:cxn>
                  <a:cxn ang="0">
                    <a:pos x="179" y="358"/>
                  </a:cxn>
                  <a:cxn ang="0">
                    <a:pos x="179" y="294"/>
                  </a:cxn>
                  <a:cxn ang="0">
                    <a:pos x="145" y="289"/>
                  </a:cxn>
                  <a:cxn ang="0">
                    <a:pos x="115" y="274"/>
                  </a:cxn>
                  <a:cxn ang="0">
                    <a:pos x="92" y="252"/>
                  </a:cxn>
                  <a:cxn ang="0">
                    <a:pos x="74" y="223"/>
                  </a:cxn>
                  <a:cxn ang="0">
                    <a:pos x="66" y="191"/>
                  </a:cxn>
                  <a:cxn ang="0">
                    <a:pos x="66" y="168"/>
                  </a:cxn>
                  <a:cxn ang="0">
                    <a:pos x="74" y="134"/>
                  </a:cxn>
                  <a:cxn ang="0">
                    <a:pos x="92" y="106"/>
                  </a:cxn>
                  <a:cxn ang="0">
                    <a:pos x="115" y="85"/>
                  </a:cxn>
                  <a:cxn ang="0">
                    <a:pos x="145" y="70"/>
                  </a:cxn>
                  <a:cxn ang="0">
                    <a:pos x="179" y="65"/>
                  </a:cxn>
                  <a:cxn ang="0">
                    <a:pos x="179" y="0"/>
                  </a:cxn>
                  <a:cxn ang="0">
                    <a:pos x="151" y="27"/>
                  </a:cxn>
                  <a:cxn ang="0">
                    <a:pos x="105" y="43"/>
                  </a:cxn>
                  <a:cxn ang="0">
                    <a:pos x="32" y="72"/>
                  </a:cxn>
                  <a:cxn ang="0">
                    <a:pos x="43" y="105"/>
                  </a:cxn>
                  <a:cxn ang="0">
                    <a:pos x="27" y="150"/>
                  </a:cxn>
                  <a:cxn ang="0">
                    <a:pos x="27" y="207"/>
                  </a:cxn>
                  <a:cxn ang="0">
                    <a:pos x="36" y="238"/>
                  </a:cxn>
                  <a:cxn ang="0">
                    <a:pos x="52" y="267"/>
                  </a:cxn>
                </a:cxnLst>
                <a:rect l="0" t="0" r="r" b="b"/>
                <a:pathLst>
                  <a:path w="359" h="358">
                    <a:moveTo>
                      <a:pt x="179" y="358"/>
                    </a:moveTo>
                    <a:lnTo>
                      <a:pt x="208" y="358"/>
                    </a:lnTo>
                    <a:lnTo>
                      <a:pt x="208" y="331"/>
                    </a:lnTo>
                    <a:lnTo>
                      <a:pt x="208" y="331"/>
                    </a:lnTo>
                    <a:lnTo>
                      <a:pt x="224" y="327"/>
                    </a:lnTo>
                    <a:lnTo>
                      <a:pt x="239" y="322"/>
                    </a:lnTo>
                    <a:lnTo>
                      <a:pt x="254" y="315"/>
                    </a:lnTo>
                    <a:lnTo>
                      <a:pt x="267" y="307"/>
                    </a:lnTo>
                    <a:lnTo>
                      <a:pt x="286" y="326"/>
                    </a:lnTo>
                    <a:lnTo>
                      <a:pt x="326" y="286"/>
                    </a:lnTo>
                    <a:lnTo>
                      <a:pt x="307" y="267"/>
                    </a:lnTo>
                    <a:lnTo>
                      <a:pt x="307" y="267"/>
                    </a:lnTo>
                    <a:lnTo>
                      <a:pt x="315" y="253"/>
                    </a:lnTo>
                    <a:lnTo>
                      <a:pt x="323" y="238"/>
                    </a:lnTo>
                    <a:lnTo>
                      <a:pt x="328" y="223"/>
                    </a:lnTo>
                    <a:lnTo>
                      <a:pt x="331" y="207"/>
                    </a:lnTo>
                    <a:lnTo>
                      <a:pt x="359" y="207"/>
                    </a:lnTo>
                    <a:lnTo>
                      <a:pt x="359" y="150"/>
                    </a:lnTo>
                    <a:lnTo>
                      <a:pt x="331" y="150"/>
                    </a:lnTo>
                    <a:lnTo>
                      <a:pt x="331" y="150"/>
                    </a:lnTo>
                    <a:lnTo>
                      <a:pt x="328" y="136"/>
                    </a:lnTo>
                    <a:lnTo>
                      <a:pt x="323" y="119"/>
                    </a:lnTo>
                    <a:lnTo>
                      <a:pt x="315" y="105"/>
                    </a:lnTo>
                    <a:lnTo>
                      <a:pt x="307" y="91"/>
                    </a:lnTo>
                    <a:lnTo>
                      <a:pt x="326" y="72"/>
                    </a:lnTo>
                    <a:lnTo>
                      <a:pt x="286" y="33"/>
                    </a:lnTo>
                    <a:lnTo>
                      <a:pt x="267" y="51"/>
                    </a:lnTo>
                    <a:lnTo>
                      <a:pt x="267" y="51"/>
                    </a:lnTo>
                    <a:lnTo>
                      <a:pt x="254" y="43"/>
                    </a:lnTo>
                    <a:lnTo>
                      <a:pt x="239" y="37"/>
                    </a:lnTo>
                    <a:lnTo>
                      <a:pt x="224" y="30"/>
                    </a:lnTo>
                    <a:lnTo>
                      <a:pt x="208" y="27"/>
                    </a:lnTo>
                    <a:lnTo>
                      <a:pt x="208" y="0"/>
                    </a:lnTo>
                    <a:lnTo>
                      <a:pt x="179" y="0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90" y="65"/>
                    </a:lnTo>
                    <a:lnTo>
                      <a:pt x="203" y="68"/>
                    </a:lnTo>
                    <a:lnTo>
                      <a:pt x="213" y="70"/>
                    </a:lnTo>
                    <a:lnTo>
                      <a:pt x="224" y="74"/>
                    </a:lnTo>
                    <a:lnTo>
                      <a:pt x="234" y="79"/>
                    </a:lnTo>
                    <a:lnTo>
                      <a:pt x="244" y="85"/>
                    </a:lnTo>
                    <a:lnTo>
                      <a:pt x="252" y="91"/>
                    </a:lnTo>
                    <a:lnTo>
                      <a:pt x="260" y="98"/>
                    </a:lnTo>
                    <a:lnTo>
                      <a:pt x="267" y="106"/>
                    </a:lnTo>
                    <a:lnTo>
                      <a:pt x="275" y="116"/>
                    </a:lnTo>
                    <a:lnTo>
                      <a:pt x="279" y="124"/>
                    </a:lnTo>
                    <a:lnTo>
                      <a:pt x="284" y="134"/>
                    </a:lnTo>
                    <a:lnTo>
                      <a:pt x="288" y="145"/>
                    </a:lnTo>
                    <a:lnTo>
                      <a:pt x="292" y="157"/>
                    </a:lnTo>
                    <a:lnTo>
                      <a:pt x="293" y="168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3" y="191"/>
                    </a:lnTo>
                    <a:lnTo>
                      <a:pt x="292" y="202"/>
                    </a:lnTo>
                    <a:lnTo>
                      <a:pt x="288" y="213"/>
                    </a:lnTo>
                    <a:lnTo>
                      <a:pt x="284" y="223"/>
                    </a:lnTo>
                    <a:lnTo>
                      <a:pt x="279" y="233"/>
                    </a:lnTo>
                    <a:lnTo>
                      <a:pt x="275" y="243"/>
                    </a:lnTo>
                    <a:lnTo>
                      <a:pt x="267" y="252"/>
                    </a:lnTo>
                    <a:lnTo>
                      <a:pt x="260" y="260"/>
                    </a:lnTo>
                    <a:lnTo>
                      <a:pt x="252" y="268"/>
                    </a:lnTo>
                    <a:lnTo>
                      <a:pt x="244" y="274"/>
                    </a:lnTo>
                    <a:lnTo>
                      <a:pt x="234" y="280"/>
                    </a:lnTo>
                    <a:lnTo>
                      <a:pt x="224" y="285"/>
                    </a:lnTo>
                    <a:lnTo>
                      <a:pt x="213" y="289"/>
                    </a:lnTo>
                    <a:lnTo>
                      <a:pt x="203" y="291"/>
                    </a:lnTo>
                    <a:lnTo>
                      <a:pt x="190" y="293"/>
                    </a:lnTo>
                    <a:lnTo>
                      <a:pt x="179" y="294"/>
                    </a:lnTo>
                    <a:lnTo>
                      <a:pt x="179" y="358"/>
                    </a:lnTo>
                    <a:close/>
                    <a:moveTo>
                      <a:pt x="52" y="267"/>
                    </a:moveTo>
                    <a:lnTo>
                      <a:pt x="32" y="286"/>
                    </a:lnTo>
                    <a:lnTo>
                      <a:pt x="73" y="326"/>
                    </a:lnTo>
                    <a:lnTo>
                      <a:pt x="92" y="307"/>
                    </a:lnTo>
                    <a:lnTo>
                      <a:pt x="92" y="307"/>
                    </a:lnTo>
                    <a:lnTo>
                      <a:pt x="105" y="315"/>
                    </a:lnTo>
                    <a:lnTo>
                      <a:pt x="120" y="322"/>
                    </a:lnTo>
                    <a:lnTo>
                      <a:pt x="135" y="327"/>
                    </a:lnTo>
                    <a:lnTo>
                      <a:pt x="151" y="331"/>
                    </a:lnTo>
                    <a:lnTo>
                      <a:pt x="151" y="358"/>
                    </a:lnTo>
                    <a:lnTo>
                      <a:pt x="179" y="358"/>
                    </a:lnTo>
                    <a:lnTo>
                      <a:pt x="179" y="294"/>
                    </a:lnTo>
                    <a:lnTo>
                      <a:pt x="179" y="294"/>
                    </a:lnTo>
                    <a:lnTo>
                      <a:pt x="179" y="294"/>
                    </a:lnTo>
                    <a:lnTo>
                      <a:pt x="168" y="293"/>
                    </a:lnTo>
                    <a:lnTo>
                      <a:pt x="156" y="291"/>
                    </a:lnTo>
                    <a:lnTo>
                      <a:pt x="145" y="289"/>
                    </a:lnTo>
                    <a:lnTo>
                      <a:pt x="135" y="285"/>
                    </a:lnTo>
                    <a:lnTo>
                      <a:pt x="125" y="280"/>
                    </a:lnTo>
                    <a:lnTo>
                      <a:pt x="115" y="274"/>
                    </a:lnTo>
                    <a:lnTo>
                      <a:pt x="106" y="268"/>
                    </a:lnTo>
                    <a:lnTo>
                      <a:pt x="99" y="260"/>
                    </a:lnTo>
                    <a:lnTo>
                      <a:pt x="92" y="252"/>
                    </a:lnTo>
                    <a:lnTo>
                      <a:pt x="84" y="243"/>
                    </a:lnTo>
                    <a:lnTo>
                      <a:pt x="79" y="233"/>
                    </a:lnTo>
                    <a:lnTo>
                      <a:pt x="74" y="223"/>
                    </a:lnTo>
                    <a:lnTo>
                      <a:pt x="71" y="213"/>
                    </a:lnTo>
                    <a:lnTo>
                      <a:pt x="67" y="202"/>
                    </a:lnTo>
                    <a:lnTo>
                      <a:pt x="66" y="191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6" y="168"/>
                    </a:lnTo>
                    <a:lnTo>
                      <a:pt x="67" y="157"/>
                    </a:lnTo>
                    <a:lnTo>
                      <a:pt x="71" y="145"/>
                    </a:lnTo>
                    <a:lnTo>
                      <a:pt x="74" y="134"/>
                    </a:lnTo>
                    <a:lnTo>
                      <a:pt x="79" y="124"/>
                    </a:lnTo>
                    <a:lnTo>
                      <a:pt x="84" y="116"/>
                    </a:lnTo>
                    <a:lnTo>
                      <a:pt x="92" y="106"/>
                    </a:lnTo>
                    <a:lnTo>
                      <a:pt x="99" y="98"/>
                    </a:lnTo>
                    <a:lnTo>
                      <a:pt x="106" y="91"/>
                    </a:lnTo>
                    <a:lnTo>
                      <a:pt x="115" y="85"/>
                    </a:lnTo>
                    <a:lnTo>
                      <a:pt x="125" y="79"/>
                    </a:lnTo>
                    <a:lnTo>
                      <a:pt x="135" y="74"/>
                    </a:lnTo>
                    <a:lnTo>
                      <a:pt x="145" y="70"/>
                    </a:lnTo>
                    <a:lnTo>
                      <a:pt x="156" y="68"/>
                    </a:lnTo>
                    <a:lnTo>
                      <a:pt x="168" y="65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79" y="0"/>
                    </a:lnTo>
                    <a:lnTo>
                      <a:pt x="151" y="0"/>
                    </a:lnTo>
                    <a:lnTo>
                      <a:pt x="151" y="27"/>
                    </a:lnTo>
                    <a:lnTo>
                      <a:pt x="151" y="27"/>
                    </a:lnTo>
                    <a:lnTo>
                      <a:pt x="135" y="30"/>
                    </a:lnTo>
                    <a:lnTo>
                      <a:pt x="120" y="37"/>
                    </a:lnTo>
                    <a:lnTo>
                      <a:pt x="105" y="43"/>
                    </a:lnTo>
                    <a:lnTo>
                      <a:pt x="92" y="51"/>
                    </a:lnTo>
                    <a:lnTo>
                      <a:pt x="73" y="33"/>
                    </a:lnTo>
                    <a:lnTo>
                      <a:pt x="32" y="72"/>
                    </a:lnTo>
                    <a:lnTo>
                      <a:pt x="52" y="91"/>
                    </a:lnTo>
                    <a:lnTo>
                      <a:pt x="52" y="91"/>
                    </a:lnTo>
                    <a:lnTo>
                      <a:pt x="43" y="105"/>
                    </a:lnTo>
                    <a:lnTo>
                      <a:pt x="36" y="119"/>
                    </a:lnTo>
                    <a:lnTo>
                      <a:pt x="31" y="136"/>
                    </a:lnTo>
                    <a:lnTo>
                      <a:pt x="27" y="150"/>
                    </a:lnTo>
                    <a:lnTo>
                      <a:pt x="0" y="150"/>
                    </a:lnTo>
                    <a:lnTo>
                      <a:pt x="0" y="207"/>
                    </a:lnTo>
                    <a:lnTo>
                      <a:pt x="27" y="207"/>
                    </a:lnTo>
                    <a:lnTo>
                      <a:pt x="27" y="207"/>
                    </a:lnTo>
                    <a:lnTo>
                      <a:pt x="31" y="223"/>
                    </a:lnTo>
                    <a:lnTo>
                      <a:pt x="36" y="238"/>
                    </a:lnTo>
                    <a:lnTo>
                      <a:pt x="43" y="253"/>
                    </a:lnTo>
                    <a:lnTo>
                      <a:pt x="52" y="267"/>
                    </a:lnTo>
                    <a:lnTo>
                      <a:pt x="52" y="267"/>
                    </a:lnTo>
                    <a:close/>
                  </a:path>
                </a:pathLst>
              </a:custGeom>
              <a:solidFill>
                <a:srgbClr val="2F8F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16D2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14"/>
              <p:cNvSpPr>
                <a:spLocks noEditPoints="1"/>
              </p:cNvSpPr>
              <p:nvPr/>
            </p:nvSpPr>
            <p:spPr bwMode="auto">
              <a:xfrm>
                <a:off x="3233717" y="2798775"/>
                <a:ext cx="182563" cy="182563"/>
              </a:xfrm>
              <a:custGeom>
                <a:avLst/>
                <a:gdLst/>
                <a:ahLst/>
                <a:cxnLst>
                  <a:cxn ang="0">
                    <a:pos x="131" y="20"/>
                  </a:cxn>
                  <a:cxn ang="0">
                    <a:pos x="152" y="6"/>
                  </a:cxn>
                  <a:cxn ang="0">
                    <a:pos x="183" y="21"/>
                  </a:cxn>
                  <a:cxn ang="0">
                    <a:pos x="179" y="42"/>
                  </a:cxn>
                  <a:cxn ang="0">
                    <a:pos x="198" y="64"/>
                  </a:cxn>
                  <a:cxn ang="0">
                    <a:pos x="219" y="64"/>
                  </a:cxn>
                  <a:cxn ang="0">
                    <a:pos x="230" y="97"/>
                  </a:cxn>
                  <a:cxn ang="0">
                    <a:pos x="213" y="109"/>
                  </a:cxn>
                  <a:cxn ang="0">
                    <a:pos x="210" y="137"/>
                  </a:cxn>
                  <a:cxn ang="0">
                    <a:pos x="225" y="152"/>
                  </a:cxn>
                  <a:cxn ang="0">
                    <a:pos x="210" y="183"/>
                  </a:cxn>
                  <a:cxn ang="0">
                    <a:pos x="189" y="179"/>
                  </a:cxn>
                  <a:cxn ang="0">
                    <a:pos x="167" y="198"/>
                  </a:cxn>
                  <a:cxn ang="0">
                    <a:pos x="167" y="220"/>
                  </a:cxn>
                  <a:cxn ang="0">
                    <a:pos x="135" y="230"/>
                  </a:cxn>
                  <a:cxn ang="0">
                    <a:pos x="123" y="213"/>
                  </a:cxn>
                  <a:cxn ang="0">
                    <a:pos x="115" y="163"/>
                  </a:cxn>
                  <a:cxn ang="0">
                    <a:pos x="136" y="158"/>
                  </a:cxn>
                  <a:cxn ang="0">
                    <a:pos x="153" y="144"/>
                  </a:cxn>
                  <a:cxn ang="0">
                    <a:pos x="161" y="131"/>
                  </a:cxn>
                  <a:cxn ang="0">
                    <a:pos x="161" y="103"/>
                  </a:cxn>
                  <a:cxn ang="0">
                    <a:pos x="147" y="80"/>
                  </a:cxn>
                  <a:cxn ang="0">
                    <a:pos x="130" y="71"/>
                  </a:cxn>
                  <a:cxn ang="0">
                    <a:pos x="115" y="19"/>
                  </a:cxn>
                  <a:cxn ang="0">
                    <a:pos x="11" y="167"/>
                  </a:cxn>
                  <a:cxn ang="0">
                    <a:pos x="1" y="135"/>
                  </a:cxn>
                  <a:cxn ang="0">
                    <a:pos x="19" y="123"/>
                  </a:cxn>
                  <a:cxn ang="0">
                    <a:pos x="20" y="94"/>
                  </a:cxn>
                  <a:cxn ang="0">
                    <a:pos x="5" y="79"/>
                  </a:cxn>
                  <a:cxn ang="0">
                    <a:pos x="21" y="48"/>
                  </a:cxn>
                  <a:cxn ang="0">
                    <a:pos x="42" y="52"/>
                  </a:cxn>
                  <a:cxn ang="0">
                    <a:pos x="63" y="34"/>
                  </a:cxn>
                  <a:cxn ang="0">
                    <a:pos x="63" y="12"/>
                  </a:cxn>
                  <a:cxn ang="0">
                    <a:pos x="97" y="1"/>
                  </a:cxn>
                  <a:cxn ang="0">
                    <a:pos x="109" y="19"/>
                  </a:cxn>
                  <a:cxn ang="0">
                    <a:pos x="115" y="68"/>
                  </a:cxn>
                  <a:cxn ang="0">
                    <a:pos x="94" y="73"/>
                  </a:cxn>
                  <a:cxn ang="0">
                    <a:pos x="78" y="88"/>
                  </a:cxn>
                  <a:cxn ang="0">
                    <a:pos x="71" y="100"/>
                  </a:cxn>
                  <a:cxn ang="0">
                    <a:pos x="71" y="129"/>
                  </a:cxn>
                  <a:cxn ang="0">
                    <a:pos x="84" y="151"/>
                  </a:cxn>
                  <a:cxn ang="0">
                    <a:pos x="100" y="161"/>
                  </a:cxn>
                  <a:cxn ang="0">
                    <a:pos x="115" y="213"/>
                  </a:cxn>
                  <a:cxn ang="0">
                    <a:pos x="84" y="208"/>
                  </a:cxn>
                  <a:cxn ang="0">
                    <a:pos x="68" y="221"/>
                  </a:cxn>
                  <a:cxn ang="0">
                    <a:pos x="40" y="203"/>
                  </a:cxn>
                  <a:cxn ang="0">
                    <a:pos x="45" y="183"/>
                  </a:cxn>
                  <a:cxn ang="0">
                    <a:pos x="29" y="160"/>
                  </a:cxn>
                </a:cxnLst>
                <a:rect l="0" t="0" r="r" b="b"/>
                <a:pathLst>
                  <a:path w="231" h="231">
                    <a:moveTo>
                      <a:pt x="115" y="19"/>
                    </a:moveTo>
                    <a:lnTo>
                      <a:pt x="115" y="19"/>
                    </a:lnTo>
                    <a:lnTo>
                      <a:pt x="131" y="20"/>
                    </a:lnTo>
                    <a:lnTo>
                      <a:pt x="146" y="24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63" y="10"/>
                    </a:lnTo>
                    <a:lnTo>
                      <a:pt x="173" y="15"/>
                    </a:lnTo>
                    <a:lnTo>
                      <a:pt x="183" y="21"/>
                    </a:lnTo>
                    <a:lnTo>
                      <a:pt x="192" y="29"/>
                    </a:lnTo>
                    <a:lnTo>
                      <a:pt x="179" y="42"/>
                    </a:lnTo>
                    <a:lnTo>
                      <a:pt x="179" y="42"/>
                    </a:lnTo>
                    <a:lnTo>
                      <a:pt x="187" y="48"/>
                    </a:lnTo>
                    <a:lnTo>
                      <a:pt x="193" y="56"/>
                    </a:lnTo>
                    <a:lnTo>
                      <a:pt x="198" y="64"/>
                    </a:lnTo>
                    <a:lnTo>
                      <a:pt x="203" y="72"/>
                    </a:lnTo>
                    <a:lnTo>
                      <a:pt x="219" y="64"/>
                    </a:lnTo>
                    <a:lnTo>
                      <a:pt x="219" y="64"/>
                    </a:lnTo>
                    <a:lnTo>
                      <a:pt x="224" y="74"/>
                    </a:lnTo>
                    <a:lnTo>
                      <a:pt x="228" y="85"/>
                    </a:lnTo>
                    <a:lnTo>
                      <a:pt x="230" y="97"/>
                    </a:lnTo>
                    <a:lnTo>
                      <a:pt x="231" y="108"/>
                    </a:lnTo>
                    <a:lnTo>
                      <a:pt x="213" y="109"/>
                    </a:lnTo>
                    <a:lnTo>
                      <a:pt x="213" y="109"/>
                    </a:lnTo>
                    <a:lnTo>
                      <a:pt x="213" y="119"/>
                    </a:lnTo>
                    <a:lnTo>
                      <a:pt x="213" y="127"/>
                    </a:lnTo>
                    <a:lnTo>
                      <a:pt x="210" y="137"/>
                    </a:lnTo>
                    <a:lnTo>
                      <a:pt x="208" y="147"/>
                    </a:lnTo>
                    <a:lnTo>
                      <a:pt x="225" y="152"/>
                    </a:lnTo>
                    <a:lnTo>
                      <a:pt x="225" y="152"/>
                    </a:lnTo>
                    <a:lnTo>
                      <a:pt x="221" y="163"/>
                    </a:lnTo>
                    <a:lnTo>
                      <a:pt x="217" y="173"/>
                    </a:lnTo>
                    <a:lnTo>
                      <a:pt x="210" y="183"/>
                    </a:lnTo>
                    <a:lnTo>
                      <a:pt x="203" y="192"/>
                    </a:lnTo>
                    <a:lnTo>
                      <a:pt x="189" y="179"/>
                    </a:lnTo>
                    <a:lnTo>
                      <a:pt x="189" y="179"/>
                    </a:lnTo>
                    <a:lnTo>
                      <a:pt x="183" y="187"/>
                    </a:lnTo>
                    <a:lnTo>
                      <a:pt x="176" y="193"/>
                    </a:lnTo>
                    <a:lnTo>
                      <a:pt x="167" y="198"/>
                    </a:lnTo>
                    <a:lnTo>
                      <a:pt x="160" y="203"/>
                    </a:lnTo>
                    <a:lnTo>
                      <a:pt x="167" y="220"/>
                    </a:lnTo>
                    <a:lnTo>
                      <a:pt x="167" y="220"/>
                    </a:lnTo>
                    <a:lnTo>
                      <a:pt x="157" y="224"/>
                    </a:lnTo>
                    <a:lnTo>
                      <a:pt x="146" y="228"/>
                    </a:lnTo>
                    <a:lnTo>
                      <a:pt x="135" y="230"/>
                    </a:lnTo>
                    <a:lnTo>
                      <a:pt x="124" y="231"/>
                    </a:lnTo>
                    <a:lnTo>
                      <a:pt x="123" y="213"/>
                    </a:lnTo>
                    <a:lnTo>
                      <a:pt x="123" y="213"/>
                    </a:lnTo>
                    <a:lnTo>
                      <a:pt x="115" y="213"/>
                    </a:lnTo>
                    <a:lnTo>
                      <a:pt x="115" y="163"/>
                    </a:lnTo>
                    <a:lnTo>
                      <a:pt x="115" y="163"/>
                    </a:lnTo>
                    <a:lnTo>
                      <a:pt x="123" y="162"/>
                    </a:lnTo>
                    <a:lnTo>
                      <a:pt x="130" y="161"/>
                    </a:lnTo>
                    <a:lnTo>
                      <a:pt x="136" y="158"/>
                    </a:lnTo>
                    <a:lnTo>
                      <a:pt x="144" y="155"/>
                    </a:lnTo>
                    <a:lnTo>
                      <a:pt x="149" y="150"/>
                    </a:lnTo>
                    <a:lnTo>
                      <a:pt x="153" y="144"/>
                    </a:lnTo>
                    <a:lnTo>
                      <a:pt x="157" y="137"/>
                    </a:lnTo>
                    <a:lnTo>
                      <a:pt x="161" y="131"/>
                    </a:lnTo>
                    <a:lnTo>
                      <a:pt x="161" y="131"/>
                    </a:lnTo>
                    <a:lnTo>
                      <a:pt x="162" y="121"/>
                    </a:lnTo>
                    <a:lnTo>
                      <a:pt x="162" y="113"/>
                    </a:lnTo>
                    <a:lnTo>
                      <a:pt x="161" y="103"/>
                    </a:lnTo>
                    <a:lnTo>
                      <a:pt x="158" y="94"/>
                    </a:lnTo>
                    <a:lnTo>
                      <a:pt x="153" y="87"/>
                    </a:lnTo>
                    <a:lnTo>
                      <a:pt x="147" y="80"/>
                    </a:lnTo>
                    <a:lnTo>
                      <a:pt x="140" y="74"/>
                    </a:lnTo>
                    <a:lnTo>
                      <a:pt x="130" y="71"/>
                    </a:lnTo>
                    <a:lnTo>
                      <a:pt x="130" y="71"/>
                    </a:lnTo>
                    <a:lnTo>
                      <a:pt x="123" y="69"/>
                    </a:lnTo>
                    <a:lnTo>
                      <a:pt x="115" y="68"/>
                    </a:lnTo>
                    <a:lnTo>
                      <a:pt x="115" y="19"/>
                    </a:lnTo>
                    <a:close/>
                    <a:moveTo>
                      <a:pt x="29" y="160"/>
                    </a:moveTo>
                    <a:lnTo>
                      <a:pt x="11" y="167"/>
                    </a:lnTo>
                    <a:lnTo>
                      <a:pt x="11" y="167"/>
                    </a:lnTo>
                    <a:lnTo>
                      <a:pt x="8" y="157"/>
                    </a:lnTo>
                    <a:lnTo>
                      <a:pt x="4" y="146"/>
                    </a:lnTo>
                    <a:lnTo>
                      <a:pt x="1" y="135"/>
                    </a:lnTo>
                    <a:lnTo>
                      <a:pt x="0" y="124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7" y="114"/>
                    </a:lnTo>
                    <a:lnTo>
                      <a:pt x="19" y="104"/>
                    </a:lnTo>
                    <a:lnTo>
                      <a:pt x="20" y="94"/>
                    </a:lnTo>
                    <a:lnTo>
                      <a:pt x="24" y="85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10" y="68"/>
                    </a:lnTo>
                    <a:lnTo>
                      <a:pt x="15" y="58"/>
                    </a:lnTo>
                    <a:lnTo>
                      <a:pt x="21" y="48"/>
                    </a:lnTo>
                    <a:lnTo>
                      <a:pt x="29" y="40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8" y="45"/>
                    </a:lnTo>
                    <a:lnTo>
                      <a:pt x="56" y="38"/>
                    </a:lnTo>
                    <a:lnTo>
                      <a:pt x="63" y="34"/>
                    </a:lnTo>
                    <a:lnTo>
                      <a:pt x="72" y="29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74" y="8"/>
                    </a:lnTo>
                    <a:lnTo>
                      <a:pt x="85" y="4"/>
                    </a:lnTo>
                    <a:lnTo>
                      <a:pt x="97" y="1"/>
                    </a:lnTo>
                    <a:lnTo>
                      <a:pt x="108" y="0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15" y="19"/>
                    </a:lnTo>
                    <a:lnTo>
                      <a:pt x="115" y="68"/>
                    </a:lnTo>
                    <a:lnTo>
                      <a:pt x="115" y="68"/>
                    </a:lnTo>
                    <a:lnTo>
                      <a:pt x="108" y="69"/>
                    </a:lnTo>
                    <a:lnTo>
                      <a:pt x="102" y="71"/>
                    </a:lnTo>
                    <a:lnTo>
                      <a:pt x="94" y="73"/>
                    </a:lnTo>
                    <a:lnTo>
                      <a:pt x="88" y="77"/>
                    </a:lnTo>
                    <a:lnTo>
                      <a:pt x="83" y="82"/>
                    </a:lnTo>
                    <a:lnTo>
                      <a:pt x="78" y="88"/>
                    </a:lnTo>
                    <a:lnTo>
                      <a:pt x="74" y="94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68" y="110"/>
                    </a:lnTo>
                    <a:lnTo>
                      <a:pt x="68" y="120"/>
                    </a:lnTo>
                    <a:lnTo>
                      <a:pt x="71" y="129"/>
                    </a:lnTo>
                    <a:lnTo>
                      <a:pt x="73" y="137"/>
                    </a:lnTo>
                    <a:lnTo>
                      <a:pt x="78" y="145"/>
                    </a:lnTo>
                    <a:lnTo>
                      <a:pt x="84" y="151"/>
                    </a:lnTo>
                    <a:lnTo>
                      <a:pt x="92" y="157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108" y="162"/>
                    </a:lnTo>
                    <a:lnTo>
                      <a:pt x="115" y="163"/>
                    </a:lnTo>
                    <a:lnTo>
                      <a:pt x="115" y="213"/>
                    </a:lnTo>
                    <a:lnTo>
                      <a:pt x="115" y="213"/>
                    </a:lnTo>
                    <a:lnTo>
                      <a:pt x="100" y="212"/>
                    </a:lnTo>
                    <a:lnTo>
                      <a:pt x="84" y="208"/>
                    </a:lnTo>
                    <a:lnTo>
                      <a:pt x="79" y="226"/>
                    </a:lnTo>
                    <a:lnTo>
                      <a:pt x="79" y="226"/>
                    </a:lnTo>
                    <a:lnTo>
                      <a:pt x="68" y="221"/>
                    </a:lnTo>
                    <a:lnTo>
                      <a:pt x="58" y="216"/>
                    </a:lnTo>
                    <a:lnTo>
                      <a:pt x="48" y="210"/>
                    </a:lnTo>
                    <a:lnTo>
                      <a:pt x="40" y="203"/>
                    </a:lnTo>
                    <a:lnTo>
                      <a:pt x="52" y="189"/>
                    </a:lnTo>
                    <a:lnTo>
                      <a:pt x="52" y="189"/>
                    </a:lnTo>
                    <a:lnTo>
                      <a:pt x="45" y="183"/>
                    </a:lnTo>
                    <a:lnTo>
                      <a:pt x="38" y="176"/>
                    </a:lnTo>
                    <a:lnTo>
                      <a:pt x="34" y="168"/>
                    </a:lnTo>
                    <a:lnTo>
                      <a:pt x="29" y="160"/>
                    </a:lnTo>
                    <a:lnTo>
                      <a:pt x="29" y="160"/>
                    </a:lnTo>
                    <a:close/>
                  </a:path>
                </a:pathLst>
              </a:custGeom>
              <a:solidFill>
                <a:srgbClr val="2F8F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16D2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3228955" y="2589225"/>
                <a:ext cx="190500" cy="190500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70" y="10"/>
                  </a:cxn>
                  <a:cxn ang="0">
                    <a:pos x="163" y="47"/>
                  </a:cxn>
                  <a:cxn ang="0">
                    <a:pos x="186" y="65"/>
                  </a:cxn>
                  <a:cxn ang="0">
                    <a:pos x="222" y="53"/>
                  </a:cxn>
                  <a:cxn ang="0">
                    <a:pos x="234" y="76"/>
                  </a:cxn>
                  <a:cxn ang="0">
                    <a:pos x="204" y="107"/>
                  </a:cxn>
                  <a:cxn ang="0">
                    <a:pos x="205" y="127"/>
                  </a:cxn>
                  <a:cxn ang="0">
                    <a:pos x="236" y="157"/>
                  </a:cxn>
                  <a:cxn ang="0">
                    <a:pos x="225" y="180"/>
                  </a:cxn>
                  <a:cxn ang="0">
                    <a:pos x="182" y="178"/>
                  </a:cxn>
                  <a:cxn ang="0">
                    <a:pos x="168" y="190"/>
                  </a:cxn>
                  <a:cxn ang="0">
                    <a:pos x="151" y="199"/>
                  </a:cxn>
                  <a:cxn ang="0">
                    <a:pos x="154" y="236"/>
                  </a:cxn>
                  <a:cxn ang="0">
                    <a:pos x="121" y="240"/>
                  </a:cxn>
                  <a:cxn ang="0">
                    <a:pos x="134" y="189"/>
                  </a:cxn>
                  <a:cxn ang="0">
                    <a:pos x="158" y="179"/>
                  </a:cxn>
                  <a:cxn ang="0">
                    <a:pos x="184" y="148"/>
                  </a:cxn>
                  <a:cxn ang="0">
                    <a:pos x="191" y="109"/>
                  </a:cxn>
                  <a:cxn ang="0">
                    <a:pos x="182" y="85"/>
                  </a:cxn>
                  <a:cxn ang="0">
                    <a:pos x="160" y="62"/>
                  </a:cxn>
                  <a:cxn ang="0">
                    <a:pos x="131" y="50"/>
                  </a:cxn>
                  <a:cxn ang="0">
                    <a:pos x="121" y="34"/>
                  </a:cxn>
                  <a:cxn ang="0">
                    <a:pos x="121" y="240"/>
                  </a:cxn>
                  <a:cxn ang="0">
                    <a:pos x="114" y="204"/>
                  </a:cxn>
                  <a:cxn ang="0">
                    <a:pos x="95" y="200"/>
                  </a:cxn>
                  <a:cxn ang="0">
                    <a:pos x="60" y="224"/>
                  </a:cxn>
                  <a:cxn ang="0">
                    <a:pos x="39" y="208"/>
                  </a:cxn>
                  <a:cxn ang="0">
                    <a:pos x="51" y="167"/>
                  </a:cxn>
                  <a:cxn ang="0">
                    <a:pos x="42" y="149"/>
                  </a:cxn>
                  <a:cxn ang="0">
                    <a:pos x="37" y="131"/>
                  </a:cxn>
                  <a:cxn ang="0">
                    <a:pos x="0" y="122"/>
                  </a:cxn>
                  <a:cxn ang="0">
                    <a:pos x="6" y="83"/>
                  </a:cxn>
                  <a:cxn ang="0">
                    <a:pos x="43" y="85"/>
                  </a:cxn>
                  <a:cxn ang="0">
                    <a:pos x="60" y="62"/>
                  </a:cxn>
                  <a:cxn ang="0">
                    <a:pos x="42" y="27"/>
                  </a:cxn>
                  <a:cxn ang="0">
                    <a:pos x="78" y="7"/>
                  </a:cxn>
                  <a:cxn ang="0">
                    <a:pos x="105" y="37"/>
                  </a:cxn>
                  <a:cxn ang="0">
                    <a:pos x="121" y="49"/>
                  </a:cxn>
                  <a:cxn ang="0">
                    <a:pos x="95" y="54"/>
                  </a:cxn>
                  <a:cxn ang="0">
                    <a:pos x="63" y="79"/>
                  </a:cxn>
                  <a:cxn ang="0">
                    <a:pos x="51" y="117"/>
                  </a:cxn>
                  <a:cxn ang="0">
                    <a:pos x="55" y="144"/>
                  </a:cxn>
                  <a:cxn ang="0">
                    <a:pos x="73" y="172"/>
                  </a:cxn>
                  <a:cxn ang="0">
                    <a:pos x="100" y="186"/>
                  </a:cxn>
                  <a:cxn ang="0">
                    <a:pos x="121" y="240"/>
                  </a:cxn>
                </a:cxnLst>
                <a:rect l="0" t="0" r="r" b="b"/>
                <a:pathLst>
                  <a:path w="240" h="240">
                    <a:moveTo>
                      <a:pt x="128" y="36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45" y="1"/>
                    </a:lnTo>
                    <a:lnTo>
                      <a:pt x="157" y="5"/>
                    </a:lnTo>
                    <a:lnTo>
                      <a:pt x="170" y="10"/>
                    </a:lnTo>
                    <a:lnTo>
                      <a:pt x="182" y="16"/>
                    </a:lnTo>
                    <a:lnTo>
                      <a:pt x="163" y="47"/>
                    </a:lnTo>
                    <a:lnTo>
                      <a:pt x="163" y="47"/>
                    </a:lnTo>
                    <a:lnTo>
                      <a:pt x="172" y="52"/>
                    </a:lnTo>
                    <a:lnTo>
                      <a:pt x="178" y="58"/>
                    </a:lnTo>
                    <a:lnTo>
                      <a:pt x="186" y="65"/>
                    </a:lnTo>
                    <a:lnTo>
                      <a:pt x="191" y="73"/>
                    </a:lnTo>
                    <a:lnTo>
                      <a:pt x="222" y="53"/>
                    </a:lnTo>
                    <a:lnTo>
                      <a:pt x="222" y="53"/>
                    </a:lnTo>
                    <a:lnTo>
                      <a:pt x="228" y="64"/>
                    </a:lnTo>
                    <a:lnTo>
                      <a:pt x="234" y="76"/>
                    </a:lnTo>
                    <a:lnTo>
                      <a:pt x="234" y="76"/>
                    </a:lnTo>
                    <a:lnTo>
                      <a:pt x="238" y="90"/>
                    </a:lnTo>
                    <a:lnTo>
                      <a:pt x="240" y="102"/>
                    </a:lnTo>
                    <a:lnTo>
                      <a:pt x="204" y="107"/>
                    </a:lnTo>
                    <a:lnTo>
                      <a:pt x="204" y="107"/>
                    </a:lnTo>
                    <a:lnTo>
                      <a:pt x="205" y="117"/>
                    </a:lnTo>
                    <a:lnTo>
                      <a:pt x="205" y="127"/>
                    </a:lnTo>
                    <a:lnTo>
                      <a:pt x="204" y="136"/>
                    </a:lnTo>
                    <a:lnTo>
                      <a:pt x="202" y="146"/>
                    </a:lnTo>
                    <a:lnTo>
                      <a:pt x="236" y="157"/>
                    </a:lnTo>
                    <a:lnTo>
                      <a:pt x="236" y="157"/>
                    </a:lnTo>
                    <a:lnTo>
                      <a:pt x="231" y="169"/>
                    </a:lnTo>
                    <a:lnTo>
                      <a:pt x="225" y="180"/>
                    </a:lnTo>
                    <a:lnTo>
                      <a:pt x="218" y="193"/>
                    </a:lnTo>
                    <a:lnTo>
                      <a:pt x="208" y="203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76" y="184"/>
                    </a:lnTo>
                    <a:lnTo>
                      <a:pt x="168" y="190"/>
                    </a:lnTo>
                    <a:lnTo>
                      <a:pt x="160" y="195"/>
                    </a:lnTo>
                    <a:lnTo>
                      <a:pt x="151" y="199"/>
                    </a:lnTo>
                    <a:lnTo>
                      <a:pt x="151" y="199"/>
                    </a:lnTo>
                    <a:lnTo>
                      <a:pt x="163" y="232"/>
                    </a:lnTo>
                    <a:lnTo>
                      <a:pt x="163" y="232"/>
                    </a:lnTo>
                    <a:lnTo>
                      <a:pt x="154" y="236"/>
                    </a:lnTo>
                    <a:lnTo>
                      <a:pt x="142" y="238"/>
                    </a:lnTo>
                    <a:lnTo>
                      <a:pt x="131" y="240"/>
                    </a:lnTo>
                    <a:lnTo>
                      <a:pt x="121" y="240"/>
                    </a:lnTo>
                    <a:lnTo>
                      <a:pt x="121" y="190"/>
                    </a:lnTo>
                    <a:lnTo>
                      <a:pt x="121" y="190"/>
                    </a:lnTo>
                    <a:lnTo>
                      <a:pt x="134" y="189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58" y="179"/>
                    </a:lnTo>
                    <a:lnTo>
                      <a:pt x="170" y="170"/>
                    </a:lnTo>
                    <a:lnTo>
                      <a:pt x="178" y="161"/>
                    </a:lnTo>
                    <a:lnTo>
                      <a:pt x="184" y="148"/>
                    </a:lnTo>
                    <a:lnTo>
                      <a:pt x="189" y="136"/>
                    </a:lnTo>
                    <a:lnTo>
                      <a:pt x="191" y="122"/>
                    </a:lnTo>
                    <a:lnTo>
                      <a:pt x="191" y="109"/>
                    </a:lnTo>
                    <a:lnTo>
                      <a:pt x="187" y="95"/>
                    </a:lnTo>
                    <a:lnTo>
                      <a:pt x="187" y="95"/>
                    </a:lnTo>
                    <a:lnTo>
                      <a:pt x="182" y="85"/>
                    </a:lnTo>
                    <a:lnTo>
                      <a:pt x="176" y="75"/>
                    </a:lnTo>
                    <a:lnTo>
                      <a:pt x="168" y="68"/>
                    </a:lnTo>
                    <a:lnTo>
                      <a:pt x="160" y="62"/>
                    </a:lnTo>
                    <a:lnTo>
                      <a:pt x="151" y="57"/>
                    </a:lnTo>
                    <a:lnTo>
                      <a:pt x="141" y="53"/>
                    </a:lnTo>
                    <a:lnTo>
                      <a:pt x="131" y="50"/>
                    </a:lnTo>
                    <a:lnTo>
                      <a:pt x="121" y="49"/>
                    </a:lnTo>
                    <a:lnTo>
                      <a:pt x="121" y="34"/>
                    </a:lnTo>
                    <a:lnTo>
                      <a:pt x="121" y="34"/>
                    </a:lnTo>
                    <a:lnTo>
                      <a:pt x="128" y="36"/>
                    </a:lnTo>
                    <a:lnTo>
                      <a:pt x="128" y="36"/>
                    </a:lnTo>
                    <a:close/>
                    <a:moveTo>
                      <a:pt x="121" y="240"/>
                    </a:moveTo>
                    <a:lnTo>
                      <a:pt x="121" y="240"/>
                    </a:lnTo>
                    <a:lnTo>
                      <a:pt x="110" y="240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04" y="203"/>
                    </a:lnTo>
                    <a:lnTo>
                      <a:pt x="95" y="200"/>
                    </a:lnTo>
                    <a:lnTo>
                      <a:pt x="87" y="196"/>
                    </a:lnTo>
                    <a:lnTo>
                      <a:pt x="78" y="193"/>
                    </a:lnTo>
                    <a:lnTo>
                      <a:pt x="60" y="224"/>
                    </a:lnTo>
                    <a:lnTo>
                      <a:pt x="60" y="224"/>
                    </a:lnTo>
                    <a:lnTo>
                      <a:pt x="48" y="216"/>
                    </a:lnTo>
                    <a:lnTo>
                      <a:pt x="39" y="208"/>
                    </a:lnTo>
                    <a:lnTo>
                      <a:pt x="29" y="198"/>
                    </a:lnTo>
                    <a:lnTo>
                      <a:pt x="20" y="186"/>
                    </a:lnTo>
                    <a:lnTo>
                      <a:pt x="51" y="167"/>
                    </a:lnTo>
                    <a:lnTo>
                      <a:pt x="51" y="167"/>
                    </a:lnTo>
                    <a:lnTo>
                      <a:pt x="46" y="158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39" y="141"/>
                    </a:lnTo>
                    <a:lnTo>
                      <a:pt x="37" y="131"/>
                    </a:lnTo>
                    <a:lnTo>
                      <a:pt x="1" y="137"/>
                    </a:lnTo>
                    <a:lnTo>
                      <a:pt x="1" y="137"/>
                    </a:lnTo>
                    <a:lnTo>
                      <a:pt x="0" y="122"/>
                    </a:lnTo>
                    <a:lnTo>
                      <a:pt x="0" y="109"/>
                    </a:lnTo>
                    <a:lnTo>
                      <a:pt x="3" y="96"/>
                    </a:lnTo>
                    <a:lnTo>
                      <a:pt x="6" y="83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3" y="85"/>
                    </a:lnTo>
                    <a:lnTo>
                      <a:pt x="48" y="76"/>
                    </a:lnTo>
                    <a:lnTo>
                      <a:pt x="53" y="69"/>
                    </a:lnTo>
                    <a:lnTo>
                      <a:pt x="60" y="62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42" y="27"/>
                    </a:lnTo>
                    <a:lnTo>
                      <a:pt x="53" y="20"/>
                    </a:lnTo>
                    <a:lnTo>
                      <a:pt x="64" y="12"/>
                    </a:lnTo>
                    <a:lnTo>
                      <a:pt x="78" y="7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105" y="37"/>
                    </a:lnTo>
                    <a:lnTo>
                      <a:pt x="121" y="34"/>
                    </a:lnTo>
                    <a:lnTo>
                      <a:pt x="121" y="49"/>
                    </a:lnTo>
                    <a:lnTo>
                      <a:pt x="121" y="49"/>
                    </a:lnTo>
                    <a:lnTo>
                      <a:pt x="108" y="50"/>
                    </a:lnTo>
                    <a:lnTo>
                      <a:pt x="95" y="54"/>
                    </a:lnTo>
                    <a:lnTo>
                      <a:pt x="95" y="54"/>
                    </a:lnTo>
                    <a:lnTo>
                      <a:pt x="83" y="60"/>
                    </a:lnTo>
                    <a:lnTo>
                      <a:pt x="72" y="69"/>
                    </a:lnTo>
                    <a:lnTo>
                      <a:pt x="63" y="79"/>
                    </a:lnTo>
                    <a:lnTo>
                      <a:pt x="57" y="91"/>
                    </a:lnTo>
                    <a:lnTo>
                      <a:pt x="52" y="104"/>
                    </a:lnTo>
                    <a:lnTo>
                      <a:pt x="51" y="117"/>
                    </a:lnTo>
                    <a:lnTo>
                      <a:pt x="51" y="131"/>
                    </a:lnTo>
                    <a:lnTo>
                      <a:pt x="55" y="144"/>
                    </a:lnTo>
                    <a:lnTo>
                      <a:pt x="55" y="144"/>
                    </a:lnTo>
                    <a:lnTo>
                      <a:pt x="60" y="154"/>
                    </a:lnTo>
                    <a:lnTo>
                      <a:pt x="66" y="163"/>
                    </a:lnTo>
                    <a:lnTo>
                      <a:pt x="73" y="172"/>
                    </a:lnTo>
                    <a:lnTo>
                      <a:pt x="82" y="178"/>
                    </a:lnTo>
                    <a:lnTo>
                      <a:pt x="90" y="183"/>
                    </a:lnTo>
                    <a:lnTo>
                      <a:pt x="100" y="186"/>
                    </a:lnTo>
                    <a:lnTo>
                      <a:pt x="110" y="189"/>
                    </a:lnTo>
                    <a:lnTo>
                      <a:pt x="121" y="190"/>
                    </a:lnTo>
                    <a:lnTo>
                      <a:pt x="121" y="240"/>
                    </a:lnTo>
                    <a:close/>
                  </a:path>
                </a:pathLst>
              </a:custGeom>
              <a:solidFill>
                <a:srgbClr val="2F8F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E16D2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A338031B-C3D7-479E-A423-BB14120D533C}"/>
              </a:ext>
            </a:extLst>
          </p:cNvPr>
          <p:cNvSpPr txBox="1">
            <a:spLocks/>
          </p:cNvSpPr>
          <p:nvPr/>
        </p:nvSpPr>
        <p:spPr>
          <a:xfrm>
            <a:off x="359532" y="368660"/>
            <a:ext cx="5724636" cy="800219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F8FD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How do apprenticeships compare to full time university?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65B5ADC-6712-4148-9C63-92DF9A8398AD}"/>
              </a:ext>
            </a:extLst>
          </p:cNvPr>
          <p:cNvSpPr/>
          <p:nvPr/>
        </p:nvSpPr>
        <p:spPr>
          <a:xfrm rot="5400000">
            <a:off x="5605264" y="2765801"/>
            <a:ext cx="431288" cy="5090104"/>
          </a:xfrm>
          <a:prstGeom prst="rightBrace">
            <a:avLst>
              <a:gd name="adj1" fmla="val 8333"/>
              <a:gd name="adj2" fmla="val 50544"/>
            </a:avLst>
          </a:prstGeom>
          <a:solidFill>
            <a:srgbClr val="2F8FD1"/>
          </a:solidFill>
          <a:ln>
            <a:solidFill>
              <a:srgbClr val="2F8FD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E16D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ED1EC-0AA8-4C3D-BE50-A7251EB9F28E}"/>
              </a:ext>
            </a:extLst>
          </p:cNvPr>
          <p:cNvSpPr txBox="1"/>
          <p:nvPr/>
        </p:nvSpPr>
        <p:spPr>
          <a:xfrm>
            <a:off x="3275856" y="5618413"/>
            <a:ext cx="5090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F8FD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University fees paid by employer and/or government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555910-D47E-439A-9D85-447C0408989C}"/>
              </a:ext>
            </a:extLst>
          </p:cNvPr>
          <p:cNvSpPr/>
          <p:nvPr/>
        </p:nvSpPr>
        <p:spPr>
          <a:xfrm>
            <a:off x="2826332" y="3717874"/>
            <a:ext cx="990600" cy="1364377"/>
          </a:xfrm>
          <a:prstGeom prst="rect">
            <a:avLst/>
          </a:prstGeom>
          <a:noFill/>
          <a:ln w="38100">
            <a:solidFill>
              <a:srgbClr val="2F8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8EA5F0-8632-4266-A8AB-903B40274CFC}"/>
              </a:ext>
            </a:extLst>
          </p:cNvPr>
          <p:cNvSpPr/>
          <p:nvPr/>
        </p:nvSpPr>
        <p:spPr>
          <a:xfrm>
            <a:off x="3815038" y="3714263"/>
            <a:ext cx="990600" cy="1364377"/>
          </a:xfrm>
          <a:prstGeom prst="rect">
            <a:avLst/>
          </a:prstGeom>
          <a:noFill/>
          <a:ln w="38100">
            <a:solidFill>
              <a:srgbClr val="2F8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991CDF-D666-42CB-9457-2ED6C83DD464}"/>
              </a:ext>
            </a:extLst>
          </p:cNvPr>
          <p:cNvSpPr/>
          <p:nvPr/>
        </p:nvSpPr>
        <p:spPr>
          <a:xfrm>
            <a:off x="4815555" y="3717874"/>
            <a:ext cx="990600" cy="1364377"/>
          </a:xfrm>
          <a:prstGeom prst="rect">
            <a:avLst/>
          </a:prstGeom>
          <a:noFill/>
          <a:ln w="38100">
            <a:solidFill>
              <a:srgbClr val="2F8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5EF8EAD-37C3-40A8-BEAF-A7D90F15B1C7}"/>
              </a:ext>
            </a:extLst>
          </p:cNvPr>
          <p:cNvSpPr/>
          <p:nvPr/>
        </p:nvSpPr>
        <p:spPr>
          <a:xfrm>
            <a:off x="5809566" y="3717874"/>
            <a:ext cx="990600" cy="1364377"/>
          </a:xfrm>
          <a:prstGeom prst="rect">
            <a:avLst/>
          </a:prstGeom>
          <a:noFill/>
          <a:ln w="38100">
            <a:solidFill>
              <a:srgbClr val="2F8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6E0DEEA-8ED2-4266-B18F-CC16B812563B}"/>
              </a:ext>
            </a:extLst>
          </p:cNvPr>
          <p:cNvSpPr/>
          <p:nvPr/>
        </p:nvSpPr>
        <p:spPr>
          <a:xfrm>
            <a:off x="6807258" y="3717874"/>
            <a:ext cx="990600" cy="1364377"/>
          </a:xfrm>
          <a:prstGeom prst="rect">
            <a:avLst/>
          </a:prstGeom>
          <a:noFill/>
          <a:ln w="38100">
            <a:solidFill>
              <a:srgbClr val="2F8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E977168-9CB0-4347-87A6-5B88312AEAC5}"/>
              </a:ext>
            </a:extLst>
          </p:cNvPr>
          <p:cNvSpPr/>
          <p:nvPr/>
        </p:nvSpPr>
        <p:spPr>
          <a:xfrm>
            <a:off x="7797858" y="3717874"/>
            <a:ext cx="990600" cy="1364377"/>
          </a:xfrm>
          <a:prstGeom prst="rect">
            <a:avLst/>
          </a:prstGeom>
          <a:noFill/>
          <a:ln w="38100">
            <a:solidFill>
              <a:srgbClr val="2F8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F18742D-304E-4217-BA69-0A8342DEC986}"/>
              </a:ext>
            </a:extLst>
          </p:cNvPr>
          <p:cNvSpPr/>
          <p:nvPr/>
        </p:nvSpPr>
        <p:spPr>
          <a:xfrm>
            <a:off x="0" y="6720317"/>
            <a:ext cx="9144000" cy="137683"/>
          </a:xfrm>
          <a:prstGeom prst="rect">
            <a:avLst/>
          </a:prstGeom>
          <a:solidFill>
            <a:srgbClr val="258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1DFC4BE-668F-44DB-A32E-8C5D29E00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562" y="2781395"/>
            <a:ext cx="1674715" cy="167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1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F8A2F-D13F-4912-A2A7-405959B3B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32" y="368660"/>
            <a:ext cx="4608512" cy="400110"/>
          </a:xfrm>
        </p:spPr>
        <p:txBody>
          <a:bodyPr/>
          <a:lstStyle/>
          <a:p>
            <a:r>
              <a:rPr lang="en-GB" dirty="0">
                <a:solidFill>
                  <a:srgbClr val="2F8FD1"/>
                </a:solidFill>
              </a:rPr>
              <a:t>Different delivery models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7CEDBB-CA13-4381-A5C9-DFDA956CDBD7}"/>
              </a:ext>
            </a:extLst>
          </p:cNvPr>
          <p:cNvSpPr/>
          <p:nvPr/>
        </p:nvSpPr>
        <p:spPr>
          <a:xfrm>
            <a:off x="0" y="6720317"/>
            <a:ext cx="9144000" cy="137683"/>
          </a:xfrm>
          <a:prstGeom prst="rect">
            <a:avLst/>
          </a:prstGeom>
          <a:solidFill>
            <a:srgbClr val="258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8363B5E9-AAB0-4557-A081-33A08A22B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77158"/>
            <a:ext cx="2597350" cy="1731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D6A7B845-7C44-42F2-B9DF-B2553488D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9" y="3626283"/>
            <a:ext cx="2597354" cy="17315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picture containing indoor, floor, table, wall&#10;&#10;Description automatically generated">
            <a:extLst>
              <a:ext uri="{FF2B5EF4-FFF2-40B4-BE49-F238E27FC236}">
                <a16:creationId xmlns:a16="http://schemas.microsoft.com/office/drawing/2014/main" id="{7C2A9EC2-1BA0-4BEA-A3EC-17BC86F1D0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96" y="3595232"/>
            <a:ext cx="2648067" cy="1762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F313B09-8613-4408-A8B8-9E5C518E91D7}"/>
              </a:ext>
            </a:extLst>
          </p:cNvPr>
          <p:cNvGraphicFramePr>
            <a:graphicFrameLocks/>
          </p:cNvGraphicFramePr>
          <p:nvPr/>
        </p:nvGraphicFramePr>
        <p:xfrm>
          <a:off x="2427345" y="20279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4B2EA7-1428-4768-9698-B90725FFB806}"/>
              </a:ext>
            </a:extLst>
          </p:cNvPr>
          <p:cNvSpPr txBox="1"/>
          <p:nvPr/>
        </p:nvSpPr>
        <p:spPr>
          <a:xfrm>
            <a:off x="5940152" y="3008565"/>
            <a:ext cx="259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Online 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4D7EC5-019A-41F9-96F3-D39062542884}"/>
              </a:ext>
            </a:extLst>
          </p:cNvPr>
          <p:cNvSpPr txBox="1"/>
          <p:nvPr/>
        </p:nvSpPr>
        <p:spPr>
          <a:xfrm>
            <a:off x="5886096" y="5405982"/>
            <a:ext cx="2599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Attend college or training provider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469F9-5BCB-4980-B0CC-22BE911F761C}"/>
              </a:ext>
            </a:extLst>
          </p:cNvPr>
          <p:cNvSpPr txBox="1"/>
          <p:nvPr/>
        </p:nvSpPr>
        <p:spPr>
          <a:xfrm>
            <a:off x="572541" y="5337346"/>
            <a:ext cx="259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Classroom learning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DFF4F2-1FE5-4555-AF63-A5B9965957E8}"/>
              </a:ext>
            </a:extLst>
          </p:cNvPr>
          <p:cNvSpPr txBox="1"/>
          <p:nvPr/>
        </p:nvSpPr>
        <p:spPr>
          <a:xfrm>
            <a:off x="604490" y="3026749"/>
            <a:ext cx="259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Workplace learning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A97EAB-417D-419C-BDB0-1D741C10F502}"/>
              </a:ext>
            </a:extLst>
          </p:cNvPr>
          <p:cNvSpPr txBox="1"/>
          <p:nvPr/>
        </p:nvSpPr>
        <p:spPr>
          <a:xfrm>
            <a:off x="3257905" y="3429000"/>
            <a:ext cx="2599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20% of your paid time for off-the-job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learning</a:t>
            </a:r>
          </a:p>
        </p:txBody>
      </p:sp>
      <p:pic>
        <p:nvPicPr>
          <p:cNvPr id="7" name="Picture 6" descr="A picture containing person, man, standing, building&#10;&#10;Description automatically generated">
            <a:extLst>
              <a:ext uri="{FF2B5EF4-FFF2-40B4-BE49-F238E27FC236}">
                <a16:creationId xmlns:a16="http://schemas.microsoft.com/office/drawing/2014/main" id="{5A462B27-5500-4D8C-B7F8-71E45FBF3F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8" y="1151322"/>
            <a:ext cx="2626506" cy="1857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6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F8A2F-D13F-4912-A2A7-405959B3B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32" y="368660"/>
            <a:ext cx="5940660" cy="400110"/>
          </a:xfrm>
        </p:spPr>
        <p:txBody>
          <a:bodyPr/>
          <a:lstStyle/>
          <a:p>
            <a:r>
              <a:rPr lang="en-GB" dirty="0">
                <a:solidFill>
                  <a:srgbClr val="2F8FD1"/>
                </a:solidFill>
              </a:rPr>
              <a:t>Degree apprenticeships available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5F2FA-FCC5-431E-9ED8-47E857488431}"/>
              </a:ext>
            </a:extLst>
          </p:cNvPr>
          <p:cNvSpPr txBox="1"/>
          <p:nvPr/>
        </p:nvSpPr>
        <p:spPr>
          <a:xfrm>
            <a:off x="3840271" y="5719739"/>
            <a:ext cx="5031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2F8FD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many more….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EB4E362-E790-443C-980D-B3861FD16583}"/>
              </a:ext>
            </a:extLst>
          </p:cNvPr>
          <p:cNvSpPr/>
          <p:nvPr/>
        </p:nvSpPr>
        <p:spPr>
          <a:xfrm>
            <a:off x="0" y="6720317"/>
            <a:ext cx="9144000" cy="137683"/>
          </a:xfrm>
          <a:prstGeom prst="rect">
            <a:avLst/>
          </a:prstGeom>
          <a:solidFill>
            <a:srgbClr val="258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2DE652-6E35-4804-B28B-13F6856F3CF3}"/>
              </a:ext>
            </a:extLst>
          </p:cNvPr>
          <p:cNvGrpSpPr/>
          <p:nvPr/>
        </p:nvGrpSpPr>
        <p:grpSpPr>
          <a:xfrm>
            <a:off x="557031" y="1196752"/>
            <a:ext cx="8315132" cy="2816683"/>
            <a:chOff x="557031" y="1951360"/>
            <a:chExt cx="8315132" cy="2816683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563928" y="1953690"/>
              <a:ext cx="3390542" cy="2324751"/>
              <a:chOff x="541704" y="2837462"/>
              <a:chExt cx="3390542" cy="232475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41704" y="2837462"/>
                <a:ext cx="1944216" cy="1311313"/>
                <a:chOff x="1179315" y="1556792"/>
                <a:chExt cx="2168549" cy="1311313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179315" y="1556792"/>
                  <a:ext cx="2168549" cy="1311313"/>
                </a:xfrm>
                <a:prstGeom prst="rect">
                  <a:avLst/>
                </a:prstGeom>
                <a:noFill/>
                <a:ln>
                  <a:solidFill>
                    <a:srgbClr val="2F8F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ECA5BCF-9FBF-492B-A7C5-EE651C56A6C2}"/>
                    </a:ext>
                  </a:extLst>
                </p:cNvPr>
                <p:cNvSpPr txBox="1"/>
                <p:nvPr/>
              </p:nvSpPr>
              <p:spPr>
                <a:xfrm>
                  <a:off x="1179315" y="2447239"/>
                  <a:ext cx="21514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Aerospace engineer</a:t>
                  </a:r>
                </a:p>
              </p:txBody>
            </p:sp>
          </p:grpSp>
          <p:pic>
            <p:nvPicPr>
              <p:cNvPr id="1036" name="Picture 12" descr="Image result for designer icon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986" y="4506953"/>
                <a:ext cx="655260" cy="655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57031" y="3456730"/>
              <a:ext cx="1944216" cy="1311313"/>
              <a:chOff x="1179315" y="1556792"/>
              <a:chExt cx="2168549" cy="1311313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179315" y="1556792"/>
                <a:ext cx="2168549" cy="1311313"/>
              </a:xfrm>
              <a:prstGeom prst="rect">
                <a:avLst/>
              </a:prstGeom>
              <a:noFill/>
              <a:ln>
                <a:solidFill>
                  <a:srgbClr val="2F8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CA5BCF-9FBF-492B-A7C5-EE651C56A6C2}"/>
                  </a:ext>
                </a:extLst>
              </p:cNvPr>
              <p:cNvSpPr txBox="1"/>
              <p:nvPr/>
            </p:nvSpPr>
            <p:spPr>
              <a:xfrm>
                <a:off x="1192278" y="2493704"/>
                <a:ext cx="21514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First officer pilot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627784" y="1951360"/>
              <a:ext cx="1944216" cy="1311313"/>
              <a:chOff x="1179315" y="1556792"/>
              <a:chExt cx="2168549" cy="1311313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179315" y="1556792"/>
                <a:ext cx="2168549" cy="1311313"/>
              </a:xfrm>
              <a:prstGeom prst="rect">
                <a:avLst/>
              </a:prstGeom>
              <a:noFill/>
              <a:ln>
                <a:solidFill>
                  <a:srgbClr val="2F8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ECA5BCF-9FBF-492B-A7C5-EE651C56A6C2}"/>
                  </a:ext>
                </a:extLst>
              </p:cNvPr>
              <p:cNvSpPr txBox="1"/>
              <p:nvPr/>
            </p:nvSpPr>
            <p:spPr>
              <a:xfrm>
                <a:off x="1191492" y="2467596"/>
                <a:ext cx="21514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Architect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C18D644-D9E4-4DF7-BF90-49A3E1485369}"/>
                </a:ext>
              </a:extLst>
            </p:cNvPr>
            <p:cNvGrpSpPr/>
            <p:nvPr/>
          </p:nvGrpSpPr>
          <p:grpSpPr>
            <a:xfrm>
              <a:off x="2653275" y="3429000"/>
              <a:ext cx="1944216" cy="1311313"/>
              <a:chOff x="1179315" y="1556792"/>
              <a:chExt cx="2168549" cy="131131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E88EBAA-588E-403D-A301-880FFCA0A283}"/>
                  </a:ext>
                </a:extLst>
              </p:cNvPr>
              <p:cNvSpPr/>
              <p:nvPr/>
            </p:nvSpPr>
            <p:spPr>
              <a:xfrm>
                <a:off x="1179315" y="1556792"/>
                <a:ext cx="2168549" cy="1311313"/>
              </a:xfrm>
              <a:prstGeom prst="rect">
                <a:avLst/>
              </a:prstGeom>
              <a:noFill/>
              <a:ln>
                <a:solidFill>
                  <a:srgbClr val="2F8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2943A24-1EDB-4B1E-9C55-38A463F6C61A}"/>
                  </a:ext>
                </a:extLst>
              </p:cNvPr>
              <p:cNvSpPr txBox="1"/>
              <p:nvPr/>
            </p:nvSpPr>
            <p:spPr>
              <a:xfrm>
                <a:off x="1182484" y="2465110"/>
                <a:ext cx="21514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Marketing manager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DDC8099-DB8C-4CA5-9EAC-7CF60104A340}"/>
                </a:ext>
              </a:extLst>
            </p:cNvPr>
            <p:cNvGrpSpPr/>
            <p:nvPr/>
          </p:nvGrpSpPr>
          <p:grpSpPr>
            <a:xfrm>
              <a:off x="4725271" y="1951360"/>
              <a:ext cx="1944216" cy="1311313"/>
              <a:chOff x="1179315" y="1556792"/>
              <a:chExt cx="2168549" cy="1311313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CF01DA7-244E-493F-864F-2C039CC67345}"/>
                  </a:ext>
                </a:extLst>
              </p:cNvPr>
              <p:cNvSpPr/>
              <p:nvPr/>
            </p:nvSpPr>
            <p:spPr>
              <a:xfrm>
                <a:off x="1179315" y="1556792"/>
                <a:ext cx="2168549" cy="1311313"/>
              </a:xfrm>
              <a:prstGeom prst="rect">
                <a:avLst/>
              </a:prstGeom>
              <a:noFill/>
              <a:ln>
                <a:solidFill>
                  <a:srgbClr val="2F8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3DD0B07-E20C-4C9B-A5FE-E54ECE2CE34A}"/>
                  </a:ext>
                </a:extLst>
              </p:cNvPr>
              <p:cNvSpPr txBox="1"/>
              <p:nvPr/>
            </p:nvSpPr>
            <p:spPr>
              <a:xfrm>
                <a:off x="1179315" y="2295767"/>
                <a:ext cx="2151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Chartered legal executive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3A87C8B-9800-4DB3-9B38-D4C8AEFA82DB}"/>
                </a:ext>
              </a:extLst>
            </p:cNvPr>
            <p:cNvGrpSpPr/>
            <p:nvPr/>
          </p:nvGrpSpPr>
          <p:grpSpPr>
            <a:xfrm>
              <a:off x="4749519" y="3428999"/>
              <a:ext cx="1944216" cy="1311313"/>
              <a:chOff x="1179315" y="1556792"/>
              <a:chExt cx="2168549" cy="1311313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22F89F1-ACAC-4056-9495-14D39A50A0C4}"/>
                  </a:ext>
                </a:extLst>
              </p:cNvPr>
              <p:cNvSpPr/>
              <p:nvPr/>
            </p:nvSpPr>
            <p:spPr>
              <a:xfrm>
                <a:off x="1179315" y="1556792"/>
                <a:ext cx="2168549" cy="1311313"/>
              </a:xfrm>
              <a:prstGeom prst="rect">
                <a:avLst/>
              </a:prstGeom>
              <a:noFill/>
              <a:ln>
                <a:solidFill>
                  <a:srgbClr val="2F8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162418E-8838-42E4-8F9B-BAC068304E71}"/>
                  </a:ext>
                </a:extLst>
              </p:cNvPr>
              <p:cNvSpPr txBox="1"/>
              <p:nvPr/>
            </p:nvSpPr>
            <p:spPr>
              <a:xfrm>
                <a:off x="1184468" y="2502144"/>
                <a:ext cx="21514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Paramedic</a:t>
                </a: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1ED959D-8FC0-416B-BA3B-4834CAE5CFE1}"/>
                </a:ext>
              </a:extLst>
            </p:cNvPr>
            <p:cNvSpPr/>
            <p:nvPr/>
          </p:nvSpPr>
          <p:spPr>
            <a:xfrm>
              <a:off x="6850318" y="1952038"/>
              <a:ext cx="1944216" cy="1311313"/>
            </a:xfrm>
            <a:prstGeom prst="rect">
              <a:avLst/>
            </a:prstGeom>
            <a:noFill/>
            <a:ln>
              <a:solidFill>
                <a:srgbClr val="2F8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4442AD7-353B-4E0A-B222-15DEBD0F059A}"/>
                </a:ext>
              </a:extLst>
            </p:cNvPr>
            <p:cNvSpPr txBox="1"/>
            <p:nvPr/>
          </p:nvSpPr>
          <p:spPr>
            <a:xfrm>
              <a:off x="6857992" y="2862164"/>
              <a:ext cx="1928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Dietitian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8251A3C-6212-4A6D-8DCD-F8BEF110B1E6}"/>
                </a:ext>
              </a:extLst>
            </p:cNvPr>
            <p:cNvSpPr/>
            <p:nvPr/>
          </p:nvSpPr>
          <p:spPr>
            <a:xfrm>
              <a:off x="6869133" y="3428999"/>
              <a:ext cx="1944216" cy="1311313"/>
            </a:xfrm>
            <a:prstGeom prst="rect">
              <a:avLst/>
            </a:prstGeom>
            <a:noFill/>
            <a:ln>
              <a:solidFill>
                <a:srgbClr val="2F8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BC2143E-335C-4910-9AA7-9030F8568E58}"/>
                </a:ext>
              </a:extLst>
            </p:cNvPr>
            <p:cNvSpPr txBox="1"/>
            <p:nvPr/>
          </p:nvSpPr>
          <p:spPr>
            <a:xfrm>
              <a:off x="6943296" y="4346762"/>
              <a:ext cx="1928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Social worker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6257BCC5-2F03-4EB7-9B75-C3E673F5A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53718" y="2175396"/>
              <a:ext cx="610394" cy="610394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7DED673-3111-4A71-9E90-18D6D1411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204311" y="2014149"/>
              <a:ext cx="801439" cy="801439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42F08032-29CC-4E2C-B973-CD0F55BD0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398784" y="2075210"/>
              <a:ext cx="613376" cy="613376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5D148DE-6775-4BA9-B3EB-72AB434D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7526216" y="2156654"/>
              <a:ext cx="592417" cy="592417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324BC52-1244-4B46-88BA-14316E851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175847" y="3634331"/>
              <a:ext cx="726359" cy="726359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3C995C4-74D7-4A9F-87EE-B8C0FC43E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5356304" y="3616456"/>
              <a:ext cx="710448" cy="710448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6177B06B-3A6A-4B1F-B1B2-D7A445C30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7526216" y="3572573"/>
              <a:ext cx="727919" cy="727919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968EBC-4B2D-49CA-8070-3FE7F95D9D20}"/>
              </a:ext>
            </a:extLst>
          </p:cNvPr>
          <p:cNvGrpSpPr/>
          <p:nvPr/>
        </p:nvGrpSpPr>
        <p:grpSpPr>
          <a:xfrm>
            <a:off x="572481" y="4207552"/>
            <a:ext cx="8251593" cy="1314268"/>
            <a:chOff x="572481" y="4207552"/>
            <a:chExt cx="8251593" cy="131426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1B0D922-96DE-476D-BA4D-B05B0846B2CA}"/>
                </a:ext>
              </a:extLst>
            </p:cNvPr>
            <p:cNvSpPr/>
            <p:nvPr/>
          </p:nvSpPr>
          <p:spPr>
            <a:xfrm>
              <a:off x="572481" y="4210507"/>
              <a:ext cx="1944216" cy="1311313"/>
            </a:xfrm>
            <a:prstGeom prst="rect">
              <a:avLst/>
            </a:prstGeom>
            <a:noFill/>
            <a:ln>
              <a:solidFill>
                <a:srgbClr val="2F8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0975190-FA81-4603-B133-DBA919CBDE4C}"/>
                </a:ext>
              </a:extLst>
            </p:cNvPr>
            <p:cNvSpPr txBox="1"/>
            <p:nvPr/>
          </p:nvSpPr>
          <p:spPr>
            <a:xfrm>
              <a:off x="572481" y="5100954"/>
              <a:ext cx="1928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Project Manager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3B379F1-6C10-4F73-9DF6-D7CC9C4DE442}"/>
                </a:ext>
              </a:extLst>
            </p:cNvPr>
            <p:cNvSpPr/>
            <p:nvPr/>
          </p:nvSpPr>
          <p:spPr>
            <a:xfrm>
              <a:off x="2677061" y="4207552"/>
              <a:ext cx="1944216" cy="1311313"/>
            </a:xfrm>
            <a:prstGeom prst="rect">
              <a:avLst/>
            </a:prstGeom>
            <a:noFill/>
            <a:ln>
              <a:solidFill>
                <a:srgbClr val="2F8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FFABC37-9200-4FE3-AF4B-ADA6BF43E70F}"/>
                </a:ext>
              </a:extLst>
            </p:cNvPr>
            <p:cNvSpPr txBox="1"/>
            <p:nvPr/>
          </p:nvSpPr>
          <p:spPr>
            <a:xfrm>
              <a:off x="2677061" y="5097999"/>
              <a:ext cx="1928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Teacher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C5095A1-F7B4-4A8B-B24D-849244756AF1}"/>
                </a:ext>
              </a:extLst>
            </p:cNvPr>
            <p:cNvSpPr/>
            <p:nvPr/>
          </p:nvSpPr>
          <p:spPr>
            <a:xfrm>
              <a:off x="4786134" y="4207552"/>
              <a:ext cx="1944216" cy="1311313"/>
            </a:xfrm>
            <a:prstGeom prst="rect">
              <a:avLst/>
            </a:prstGeom>
            <a:noFill/>
            <a:ln>
              <a:solidFill>
                <a:srgbClr val="2F8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7CA4AD0-C154-44C5-AF23-6B8A7F970C7A}"/>
                </a:ext>
              </a:extLst>
            </p:cNvPr>
            <p:cNvSpPr txBox="1"/>
            <p:nvPr/>
          </p:nvSpPr>
          <p:spPr>
            <a:xfrm>
              <a:off x="4786134" y="5097999"/>
              <a:ext cx="1928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Solicitor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10EA79-8007-47FB-9369-404DC6EB2B7B}"/>
                </a:ext>
              </a:extLst>
            </p:cNvPr>
            <p:cNvSpPr/>
            <p:nvPr/>
          </p:nvSpPr>
          <p:spPr>
            <a:xfrm>
              <a:off x="6879858" y="4207552"/>
              <a:ext cx="1944216" cy="1311313"/>
            </a:xfrm>
            <a:prstGeom prst="rect">
              <a:avLst/>
            </a:prstGeom>
            <a:noFill/>
            <a:ln>
              <a:solidFill>
                <a:srgbClr val="2F8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91DC562-EE0B-4FC7-B10D-D638F427F7CE}"/>
                </a:ext>
              </a:extLst>
            </p:cNvPr>
            <p:cNvSpPr txBox="1"/>
            <p:nvPr/>
          </p:nvSpPr>
          <p:spPr>
            <a:xfrm>
              <a:off x="6879858" y="5097999"/>
              <a:ext cx="1928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Registered nurse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841ADE0-3734-4919-90B3-3A78B666C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1175847" y="4269876"/>
              <a:ext cx="796933" cy="79693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EA11A6A-4ED3-48DA-A1D5-3E26F00A7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3206411" y="4314531"/>
              <a:ext cx="799339" cy="799339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36812022-AE16-4CD6-BB34-1C85E620E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5403018" y="4382541"/>
              <a:ext cx="710448" cy="710448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8EAAA8AB-7AE0-4A21-8461-B62887E5B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7524328" y="4301876"/>
              <a:ext cx="794655" cy="794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20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F8A2F-D13F-4912-A2A7-405959B3B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32" y="368660"/>
            <a:ext cx="5940660" cy="400110"/>
          </a:xfrm>
        </p:spPr>
        <p:txBody>
          <a:bodyPr/>
          <a:lstStyle/>
          <a:p>
            <a:r>
              <a:rPr lang="en-GB" dirty="0">
                <a:solidFill>
                  <a:srgbClr val="2F8FD1"/>
                </a:solidFill>
              </a:rPr>
              <a:t>Degree apprenticeships coming soon…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5F2FA-FCC5-431E-9ED8-47E857488431}"/>
              </a:ext>
            </a:extLst>
          </p:cNvPr>
          <p:cNvSpPr txBox="1"/>
          <p:nvPr/>
        </p:nvSpPr>
        <p:spPr>
          <a:xfrm>
            <a:off x="3840271" y="5719739"/>
            <a:ext cx="5031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2F8FD1"/>
                </a:solidFill>
              </a:rPr>
              <a:t>And many more….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EB4E362-E790-443C-980D-B3861FD16583}"/>
              </a:ext>
            </a:extLst>
          </p:cNvPr>
          <p:cNvSpPr/>
          <p:nvPr/>
        </p:nvSpPr>
        <p:spPr>
          <a:xfrm>
            <a:off x="0" y="6720317"/>
            <a:ext cx="9144000" cy="137683"/>
          </a:xfrm>
          <a:prstGeom prst="rect">
            <a:avLst/>
          </a:prstGeom>
          <a:solidFill>
            <a:srgbClr val="258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B8D781-6B06-4DBD-AE3E-9929860D0C35}"/>
              </a:ext>
            </a:extLst>
          </p:cNvPr>
          <p:cNvGrpSpPr/>
          <p:nvPr/>
        </p:nvGrpSpPr>
        <p:grpSpPr>
          <a:xfrm>
            <a:off x="425157" y="1318381"/>
            <a:ext cx="8293686" cy="2801456"/>
            <a:chOff x="530297" y="1951360"/>
            <a:chExt cx="8293686" cy="2801456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530297" y="1951360"/>
              <a:ext cx="1944216" cy="1311313"/>
              <a:chOff x="541704" y="2837462"/>
              <a:chExt cx="1944216" cy="131131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41704" y="2837462"/>
                <a:ext cx="1944216" cy="1311313"/>
                <a:chOff x="1179315" y="1556792"/>
                <a:chExt cx="2168549" cy="1311313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179315" y="1556792"/>
                  <a:ext cx="2168549" cy="1311313"/>
                </a:xfrm>
                <a:prstGeom prst="rect">
                  <a:avLst/>
                </a:prstGeom>
                <a:noFill/>
                <a:ln>
                  <a:solidFill>
                    <a:srgbClr val="2F8F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ECA5BCF-9FBF-492B-A7C5-EE651C56A6C2}"/>
                    </a:ext>
                  </a:extLst>
                </p:cNvPr>
                <p:cNvSpPr txBox="1"/>
                <p:nvPr/>
              </p:nvSpPr>
              <p:spPr>
                <a:xfrm>
                  <a:off x="1179315" y="2265319"/>
                  <a:ext cx="21514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>
                      <a:solidFill>
                        <a:schemeClr val="tx2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Creative digital designer</a:t>
                  </a:r>
                </a:p>
              </p:txBody>
            </p:sp>
          </p:grpSp>
          <p:pic>
            <p:nvPicPr>
              <p:cNvPr id="1036" name="Picture 12" descr="Image result for designer icon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187" y="3004747"/>
                <a:ext cx="488448" cy="488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3" name="Group 62"/>
            <p:cNvGrpSpPr/>
            <p:nvPr/>
          </p:nvGrpSpPr>
          <p:grpSpPr>
            <a:xfrm>
              <a:off x="541682" y="3429000"/>
              <a:ext cx="1944216" cy="1311313"/>
              <a:chOff x="541704" y="4250983"/>
              <a:chExt cx="1944216" cy="1311313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41704" y="4250983"/>
                <a:ext cx="1944216" cy="1311313"/>
                <a:chOff x="1179315" y="1556792"/>
                <a:chExt cx="2168549" cy="1311313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1179315" y="1556792"/>
                  <a:ext cx="2168549" cy="1311313"/>
                </a:xfrm>
                <a:prstGeom prst="rect">
                  <a:avLst/>
                </a:prstGeom>
                <a:noFill/>
                <a:ln>
                  <a:solidFill>
                    <a:srgbClr val="2F8F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CA5BCF-9FBF-492B-A7C5-EE651C56A6C2}"/>
                    </a:ext>
                  </a:extLst>
                </p:cNvPr>
                <p:cNvSpPr txBox="1"/>
                <p:nvPr/>
              </p:nvSpPr>
              <p:spPr>
                <a:xfrm>
                  <a:off x="1179315" y="2265319"/>
                  <a:ext cx="21514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>
                      <a:solidFill>
                        <a:schemeClr val="tx2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District Nurse</a:t>
                  </a:r>
                </a:p>
              </p:txBody>
            </p:sp>
          </p:grpSp>
          <p:pic>
            <p:nvPicPr>
              <p:cNvPr id="1044" name="Picture 20" descr="Image result for Technologist icon 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2781" y="4411536"/>
                <a:ext cx="467336" cy="467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627784" y="1951360"/>
              <a:ext cx="1944216" cy="1311313"/>
              <a:chOff x="4668783" y="4246880"/>
              <a:chExt cx="1944216" cy="131131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4668783" y="4246880"/>
                <a:ext cx="1944216" cy="1311313"/>
                <a:chOff x="1179315" y="1556792"/>
                <a:chExt cx="2168549" cy="1311313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1179315" y="1556792"/>
                  <a:ext cx="2168549" cy="1311313"/>
                </a:xfrm>
                <a:prstGeom prst="rect">
                  <a:avLst/>
                </a:prstGeom>
                <a:noFill/>
                <a:ln>
                  <a:solidFill>
                    <a:srgbClr val="2F8F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CA5BCF-9FBF-492B-A7C5-EE651C56A6C2}"/>
                    </a:ext>
                  </a:extLst>
                </p:cNvPr>
                <p:cNvSpPr txBox="1"/>
                <p:nvPr/>
              </p:nvSpPr>
              <p:spPr>
                <a:xfrm>
                  <a:off x="1179315" y="2265319"/>
                  <a:ext cx="21514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>
                      <a:solidFill>
                        <a:schemeClr val="tx2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Occupational</a:t>
                  </a:r>
                </a:p>
                <a:p>
                  <a:pPr algn="ctr"/>
                  <a:r>
                    <a:rPr lang="en-GB" sz="1400" dirty="0">
                      <a:solidFill>
                        <a:schemeClr val="tx2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therapist</a:t>
                  </a:r>
                </a:p>
              </p:txBody>
            </p:sp>
          </p:grpSp>
          <p:pic>
            <p:nvPicPr>
              <p:cNvPr id="1048" name="Picture 24" descr="Image result for therapist icon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4844" y="4459899"/>
                <a:ext cx="423076" cy="423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C18D644-D9E4-4DF7-BF90-49A3E1485369}"/>
                </a:ext>
              </a:extLst>
            </p:cNvPr>
            <p:cNvGrpSpPr/>
            <p:nvPr/>
          </p:nvGrpSpPr>
          <p:grpSpPr>
            <a:xfrm>
              <a:off x="2653275" y="3429000"/>
              <a:ext cx="1944216" cy="1311313"/>
              <a:chOff x="1179315" y="1556792"/>
              <a:chExt cx="2168549" cy="131131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E88EBAA-588E-403D-A301-880FFCA0A283}"/>
                  </a:ext>
                </a:extLst>
              </p:cNvPr>
              <p:cNvSpPr/>
              <p:nvPr/>
            </p:nvSpPr>
            <p:spPr>
              <a:xfrm>
                <a:off x="1179315" y="1556792"/>
                <a:ext cx="2168549" cy="1311313"/>
              </a:xfrm>
              <a:prstGeom prst="rect">
                <a:avLst/>
              </a:prstGeom>
              <a:noFill/>
              <a:ln>
                <a:solidFill>
                  <a:srgbClr val="2F8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2943A24-1EDB-4B1E-9C55-38A463F6C61A}"/>
                  </a:ext>
                </a:extLst>
              </p:cNvPr>
              <p:cNvSpPr txBox="1"/>
              <p:nvPr/>
            </p:nvSpPr>
            <p:spPr>
              <a:xfrm>
                <a:off x="1179315" y="2265319"/>
                <a:ext cx="2151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Radiation Protection Scientist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DDC8099-DB8C-4CA5-9EAC-7CF60104A340}"/>
                </a:ext>
              </a:extLst>
            </p:cNvPr>
            <p:cNvGrpSpPr/>
            <p:nvPr/>
          </p:nvGrpSpPr>
          <p:grpSpPr>
            <a:xfrm>
              <a:off x="4725271" y="1951360"/>
              <a:ext cx="1944216" cy="1311313"/>
              <a:chOff x="1179315" y="1556792"/>
              <a:chExt cx="2168549" cy="1311313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CF01DA7-244E-493F-864F-2C039CC67345}"/>
                  </a:ext>
                </a:extLst>
              </p:cNvPr>
              <p:cNvSpPr/>
              <p:nvPr/>
            </p:nvSpPr>
            <p:spPr>
              <a:xfrm>
                <a:off x="1179315" y="1556792"/>
                <a:ext cx="2168549" cy="1311313"/>
              </a:xfrm>
              <a:prstGeom prst="rect">
                <a:avLst/>
              </a:prstGeom>
              <a:noFill/>
              <a:ln>
                <a:solidFill>
                  <a:srgbClr val="2F8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3DD0B07-E20C-4C9B-A5FE-E54ECE2CE34A}"/>
                  </a:ext>
                </a:extLst>
              </p:cNvPr>
              <p:cNvSpPr txBox="1"/>
              <p:nvPr/>
            </p:nvSpPr>
            <p:spPr>
              <a:xfrm>
                <a:off x="1179315" y="2295767"/>
                <a:ext cx="2151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Artificial intelligence (AI) data specialist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3A87C8B-9800-4DB3-9B38-D4C8AEFA82DB}"/>
                </a:ext>
              </a:extLst>
            </p:cNvPr>
            <p:cNvGrpSpPr/>
            <p:nvPr/>
          </p:nvGrpSpPr>
          <p:grpSpPr>
            <a:xfrm>
              <a:off x="4749519" y="3428999"/>
              <a:ext cx="1944216" cy="1311313"/>
              <a:chOff x="1179315" y="1556792"/>
              <a:chExt cx="2168549" cy="1311313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22F89F1-ACAC-4056-9495-14D39A50A0C4}"/>
                  </a:ext>
                </a:extLst>
              </p:cNvPr>
              <p:cNvSpPr/>
              <p:nvPr/>
            </p:nvSpPr>
            <p:spPr>
              <a:xfrm>
                <a:off x="1179315" y="1556792"/>
                <a:ext cx="2168549" cy="1311313"/>
              </a:xfrm>
              <a:prstGeom prst="rect">
                <a:avLst/>
              </a:prstGeom>
              <a:noFill/>
              <a:ln>
                <a:solidFill>
                  <a:srgbClr val="2F8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162418E-8838-42E4-8F9B-BAC068304E71}"/>
                  </a:ext>
                </a:extLst>
              </p:cNvPr>
              <p:cNvSpPr txBox="1"/>
              <p:nvPr/>
            </p:nvSpPr>
            <p:spPr>
              <a:xfrm>
                <a:off x="1194596" y="2294527"/>
                <a:ext cx="2151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Clinical academic professional </a:t>
                </a: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1ED959D-8FC0-416B-BA3B-4834CAE5CFE1}"/>
                </a:ext>
              </a:extLst>
            </p:cNvPr>
            <p:cNvSpPr/>
            <p:nvPr/>
          </p:nvSpPr>
          <p:spPr>
            <a:xfrm>
              <a:off x="6850318" y="1952038"/>
              <a:ext cx="1944216" cy="1311313"/>
            </a:xfrm>
            <a:prstGeom prst="rect">
              <a:avLst/>
            </a:prstGeom>
            <a:noFill/>
            <a:ln>
              <a:solidFill>
                <a:srgbClr val="2F8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4442AD7-353B-4E0A-B222-15DEBD0F059A}"/>
                </a:ext>
              </a:extLst>
            </p:cNvPr>
            <p:cNvSpPr txBox="1"/>
            <p:nvPr/>
          </p:nvSpPr>
          <p:spPr>
            <a:xfrm>
              <a:off x="6857992" y="2828340"/>
              <a:ext cx="1928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Dispensing Optician 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8251A3C-6212-4A6D-8DCD-F8BEF110B1E6}"/>
                </a:ext>
              </a:extLst>
            </p:cNvPr>
            <p:cNvSpPr/>
            <p:nvPr/>
          </p:nvSpPr>
          <p:spPr>
            <a:xfrm>
              <a:off x="6869133" y="3428999"/>
              <a:ext cx="1944216" cy="1311313"/>
            </a:xfrm>
            <a:prstGeom prst="rect">
              <a:avLst/>
            </a:prstGeom>
            <a:noFill/>
            <a:ln>
              <a:solidFill>
                <a:srgbClr val="2F8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BC2143E-335C-4910-9AA7-9030F8568E58}"/>
                </a:ext>
              </a:extLst>
            </p:cNvPr>
            <p:cNvSpPr txBox="1"/>
            <p:nvPr/>
          </p:nvSpPr>
          <p:spPr>
            <a:xfrm>
              <a:off x="6895116" y="4229596"/>
              <a:ext cx="1928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Geotechnical engineer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5006574-269C-49DC-BE1C-61732FE3C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373100" y="3507384"/>
              <a:ext cx="660616" cy="660616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60170DC-DDA8-4066-8FAD-8E6B78AF9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436096" y="2101458"/>
              <a:ext cx="538519" cy="538519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2F5F3C3-6A70-4ECF-A44D-16FB9F2E8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349654" y="3507632"/>
              <a:ext cx="680100" cy="6801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B0B09B3-8701-4640-BB79-27300F76C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7409694" y="2118645"/>
              <a:ext cx="720080" cy="72008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68AEBBA-B04F-4E44-ACC9-12AB04FCF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7509086" y="3544958"/>
              <a:ext cx="620688" cy="620688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5295F4A-169B-40B1-B723-A1D8DC7E1121}"/>
              </a:ext>
            </a:extLst>
          </p:cNvPr>
          <p:cNvSpPr/>
          <p:nvPr/>
        </p:nvSpPr>
        <p:spPr>
          <a:xfrm>
            <a:off x="436542" y="4267887"/>
            <a:ext cx="1944216" cy="1311313"/>
          </a:xfrm>
          <a:prstGeom prst="rect">
            <a:avLst/>
          </a:prstGeom>
          <a:noFill/>
          <a:ln>
            <a:solidFill>
              <a:srgbClr val="2F8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369370-0CAD-4CD6-A995-31EE132536D6}"/>
              </a:ext>
            </a:extLst>
          </p:cNvPr>
          <p:cNvSpPr txBox="1"/>
          <p:nvPr/>
        </p:nvSpPr>
        <p:spPr>
          <a:xfrm>
            <a:off x="425156" y="5171898"/>
            <a:ext cx="192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Air traffic controller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AAF374A-E757-411D-A956-9219511E823A}"/>
              </a:ext>
            </a:extLst>
          </p:cNvPr>
          <p:cNvSpPr/>
          <p:nvPr/>
        </p:nvSpPr>
        <p:spPr>
          <a:xfrm>
            <a:off x="2548135" y="4252697"/>
            <a:ext cx="1944216" cy="1311313"/>
          </a:xfrm>
          <a:prstGeom prst="rect">
            <a:avLst/>
          </a:prstGeom>
          <a:noFill/>
          <a:ln>
            <a:solidFill>
              <a:srgbClr val="2F8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918CAA-9BAC-4BAB-9BD3-A9DEE2BB3267}"/>
              </a:ext>
            </a:extLst>
          </p:cNvPr>
          <p:cNvSpPr txBox="1"/>
          <p:nvPr/>
        </p:nvSpPr>
        <p:spPr>
          <a:xfrm>
            <a:off x="2536749" y="5156708"/>
            <a:ext cx="192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Church minister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4C6BBA7-98C7-4E77-8B74-E7CC575E3C45}"/>
              </a:ext>
            </a:extLst>
          </p:cNvPr>
          <p:cNvSpPr/>
          <p:nvPr/>
        </p:nvSpPr>
        <p:spPr>
          <a:xfrm>
            <a:off x="4675399" y="4252697"/>
            <a:ext cx="1944216" cy="1311313"/>
          </a:xfrm>
          <a:prstGeom prst="rect">
            <a:avLst/>
          </a:prstGeom>
          <a:noFill/>
          <a:ln>
            <a:solidFill>
              <a:srgbClr val="2F8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1CF562-A80A-4830-93CE-FD87CAB723AD}"/>
              </a:ext>
            </a:extLst>
          </p:cNvPr>
          <p:cNvSpPr txBox="1"/>
          <p:nvPr/>
        </p:nvSpPr>
        <p:spPr>
          <a:xfrm>
            <a:off x="4664013" y="5156708"/>
            <a:ext cx="192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Harbour master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2343983-6108-43A3-87AF-6662DF09CD72}"/>
              </a:ext>
            </a:extLst>
          </p:cNvPr>
          <p:cNvSpPr/>
          <p:nvPr/>
        </p:nvSpPr>
        <p:spPr>
          <a:xfrm>
            <a:off x="6763244" y="4251627"/>
            <a:ext cx="1944216" cy="1311313"/>
          </a:xfrm>
          <a:prstGeom prst="rect">
            <a:avLst/>
          </a:prstGeom>
          <a:noFill/>
          <a:ln>
            <a:solidFill>
              <a:srgbClr val="2F8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0EE8AB-1903-4348-B9AC-054829EB7BD4}"/>
              </a:ext>
            </a:extLst>
          </p:cNvPr>
          <p:cNvSpPr txBox="1"/>
          <p:nvPr/>
        </p:nvSpPr>
        <p:spPr>
          <a:xfrm>
            <a:off x="6751858" y="5155638"/>
            <a:ext cx="192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Storyboard artist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D516E7D-9994-4669-B171-E24E4D2462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43608" y="4463867"/>
            <a:ext cx="686176" cy="6861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4CB3A2F-F4DA-4262-B082-3DF6924B063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203392" y="4351422"/>
            <a:ext cx="789752" cy="78975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001C5FE-225A-4FA8-A64C-72B4F9C1087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5244514" y="4362587"/>
            <a:ext cx="787742" cy="78774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450F620-41C0-4F8A-BA84-65196E67FAD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7369775" y="4463867"/>
            <a:ext cx="677307" cy="6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5" grpId="0" animBg="1"/>
      <p:bldP spid="39" grpId="0" animBg="1"/>
      <p:bldP spid="40" grpId="0"/>
      <p:bldP spid="41" grpId="0" animBg="1"/>
      <p:bldP spid="45" grpId="0"/>
      <p:bldP spid="46" grpId="0" animBg="1"/>
      <p:bldP spid="47" grpId="0"/>
      <p:bldP spid="48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" y="2423326"/>
            <a:ext cx="1313884" cy="65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7" y="3241975"/>
            <a:ext cx="1080925" cy="54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09" y="4322007"/>
            <a:ext cx="856872" cy="99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239" y="4985164"/>
            <a:ext cx="1385881" cy="64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40" y="4938832"/>
            <a:ext cx="1138034" cy="85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100" y="2323461"/>
            <a:ext cx="1369703" cy="67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30" y="4329259"/>
            <a:ext cx="1508411" cy="74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64" y="5788929"/>
            <a:ext cx="1191534" cy="77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91" y="4427751"/>
            <a:ext cx="1225039" cy="69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809" y="3078404"/>
            <a:ext cx="911654" cy="7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18" y="1235319"/>
            <a:ext cx="1593174" cy="72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75" y="5166665"/>
            <a:ext cx="1501291" cy="78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32" y="2606902"/>
            <a:ext cx="1080357" cy="66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99" y="3789040"/>
            <a:ext cx="1127901" cy="63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99" y="1633841"/>
            <a:ext cx="1135761" cy="79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8"/>
          <a:stretch/>
        </p:blipFill>
        <p:spPr bwMode="auto">
          <a:xfrm>
            <a:off x="7571779" y="2497200"/>
            <a:ext cx="1572221" cy="6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89030" y="6021028"/>
            <a:ext cx="2383560" cy="51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85836" y="3278570"/>
            <a:ext cx="16668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rolls-royce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440614" y="3353533"/>
            <a:ext cx="1776196" cy="934679"/>
          </a:xfrm>
          <a:prstGeom prst="rect">
            <a:avLst/>
          </a:prstGeom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977542" y="3832611"/>
            <a:ext cx="1771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101458" y="3921949"/>
            <a:ext cx="1771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RBS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305556" y="2914506"/>
            <a:ext cx="1064369" cy="792088"/>
          </a:xfrm>
          <a:prstGeom prst="rect">
            <a:avLst/>
          </a:prstGeom>
        </p:spPr>
      </p:pic>
      <p:pic>
        <p:nvPicPr>
          <p:cNvPr id="29" name="Picture 28" descr="Pets at Home.bmp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581180" y="2292572"/>
            <a:ext cx="812118" cy="959776"/>
          </a:xfrm>
          <a:prstGeom prst="rect">
            <a:avLst/>
          </a:prstGeom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88696" y="4519033"/>
            <a:ext cx="1152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912425" y="3151675"/>
            <a:ext cx="75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Starbucks.bmp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424113" y="5340534"/>
            <a:ext cx="956199" cy="935629"/>
          </a:xfrm>
          <a:prstGeom prst="rect">
            <a:avLst/>
          </a:prstGeom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225321" y="1896454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87859" y="1489975"/>
            <a:ext cx="3057605" cy="82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CD7BD6E9-75B0-49BB-9334-671A22D46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altLang="en-US" b="1" dirty="0"/>
              <a:t>Which employers offer apprenticeships?</a:t>
            </a:r>
            <a:br>
              <a:rPr lang="en-GB" altLang="en-US" b="1" dirty="0"/>
            </a:br>
            <a:endParaRPr lang="en-GB" altLang="en-US" b="1" dirty="0">
              <a:solidFill>
                <a:srgbClr val="000000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F0351B5-9947-4020-B29C-676E604778E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0" y="5754234"/>
            <a:ext cx="1411941" cy="91109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37FF95D-935D-4A12-921D-B3CC7EA2269B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3" t="14757" r="17656" b="23960"/>
          <a:stretch/>
        </p:blipFill>
        <p:spPr>
          <a:xfrm>
            <a:off x="4360910" y="5023318"/>
            <a:ext cx="1385881" cy="65744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3162680-3892-49B4-AD82-7AE1BE59813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995" y="947111"/>
            <a:ext cx="2094197" cy="727287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52EDB28-503D-4745-A5C9-D4F2BFB2913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57" y="1023387"/>
            <a:ext cx="1152525" cy="69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heme/theme1.xml><?xml version="1.0" encoding="utf-8"?>
<a:theme xmlns:a="http://schemas.openxmlformats.org/drawingml/2006/main" name="NAS PowerPoint Template Learner">
  <a:themeElements>
    <a:clrScheme name="NAS COLOURS">
      <a:dk1>
        <a:srgbClr val="E16D22"/>
      </a:dk1>
      <a:lt1>
        <a:srgbClr val="FFFFFF"/>
      </a:lt1>
      <a:dk2>
        <a:srgbClr val="000000"/>
      </a:dk2>
      <a:lt2>
        <a:srgbClr val="FFFFFF"/>
      </a:lt2>
      <a:accent1>
        <a:srgbClr val="7F7F7F"/>
      </a:accent1>
      <a:accent2>
        <a:srgbClr val="E16D22"/>
      </a:accent2>
      <a:accent3>
        <a:srgbClr val="000000"/>
      </a:accent3>
      <a:accent4>
        <a:srgbClr val="EDA77A"/>
      </a:accent4>
      <a:accent5>
        <a:srgbClr val="000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NA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_PPT_Template-Learner_P4V4.potx" id="{AEE05A5A-DFFB-4020-834E-1422C7D5E20F}" vid="{076FBB11-A5D6-49DF-BE4C-AA47D4F8E2DF}"/>
    </a:ext>
  </a:extLst>
</a:theme>
</file>

<file path=ppt/theme/theme2.xml><?xml version="1.0" encoding="utf-8"?>
<a:theme xmlns:a="http://schemas.openxmlformats.org/drawingml/2006/main" name="Kantar Public PowerPoint template 16x9">
  <a:themeElements>
    <a:clrScheme name="Custom 32">
      <a:dk1>
        <a:srgbClr val="717171"/>
      </a:dk1>
      <a:lt1>
        <a:srgbClr val="FFFFFF"/>
      </a:lt1>
      <a:dk2>
        <a:srgbClr val="00A1DE"/>
      </a:dk2>
      <a:lt2>
        <a:srgbClr val="C3C5C8"/>
      </a:lt2>
      <a:accent1>
        <a:srgbClr val="001A90"/>
      </a:accent1>
      <a:accent2>
        <a:srgbClr val="9A3324"/>
      </a:accent2>
      <a:accent3>
        <a:srgbClr val="F3AE00"/>
      </a:accent3>
      <a:accent4>
        <a:srgbClr val="DC6B2F"/>
      </a:accent4>
      <a:accent5>
        <a:srgbClr val="712D8A"/>
      </a:accent5>
      <a:accent6>
        <a:srgbClr val="96C921"/>
      </a:accent6>
      <a:hlink>
        <a:srgbClr val="00A1DE"/>
      </a:hlink>
      <a:folHlink>
        <a:srgbClr val="FF971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Kantar Public PowerPoint template 16x9" id="{D79757E0-BE59-442F-BB13-62591ECE6D46}" vid="{C0242D7D-F126-4C07-A484-06EEFAF331AE}"/>
    </a:ext>
  </a:extLst>
</a:theme>
</file>

<file path=ppt/theme/theme3.xml><?xml version="1.0" encoding="utf-8"?>
<a:theme xmlns:a="http://schemas.openxmlformats.org/drawingml/2006/main" name="2_NAS PowerPoint Template Learner">
  <a:themeElements>
    <a:clrScheme name="NAS COLOURS">
      <a:dk1>
        <a:srgbClr val="E16D22"/>
      </a:dk1>
      <a:lt1>
        <a:srgbClr val="FFFFFF"/>
      </a:lt1>
      <a:dk2>
        <a:srgbClr val="000000"/>
      </a:dk2>
      <a:lt2>
        <a:srgbClr val="FFFFFF"/>
      </a:lt2>
      <a:accent1>
        <a:srgbClr val="7F7F7F"/>
      </a:accent1>
      <a:accent2>
        <a:srgbClr val="E16D22"/>
      </a:accent2>
      <a:accent3>
        <a:srgbClr val="000000"/>
      </a:accent3>
      <a:accent4>
        <a:srgbClr val="EDA77A"/>
      </a:accent4>
      <a:accent5>
        <a:srgbClr val="000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NA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_PPT_Template-Learner_P4V4.potx" id="{AEE05A5A-DFFB-4020-834E-1422C7D5E20F}" vid="{076FBB11-A5D6-49DF-BE4C-AA47D4F8E2DF}"/>
    </a:ext>
  </a:extLst>
</a:theme>
</file>

<file path=ppt/theme/theme4.xml><?xml version="1.0" encoding="utf-8"?>
<a:theme xmlns:a="http://schemas.openxmlformats.org/drawingml/2006/main" name="1_NAS PowerPoint Template Learner">
  <a:themeElements>
    <a:clrScheme name="NAS COLOURS">
      <a:dk1>
        <a:srgbClr val="E16D22"/>
      </a:dk1>
      <a:lt1>
        <a:srgbClr val="FFFFFF"/>
      </a:lt1>
      <a:dk2>
        <a:srgbClr val="000000"/>
      </a:dk2>
      <a:lt2>
        <a:srgbClr val="FFFFFF"/>
      </a:lt2>
      <a:accent1>
        <a:srgbClr val="7F7F7F"/>
      </a:accent1>
      <a:accent2>
        <a:srgbClr val="E16D22"/>
      </a:accent2>
      <a:accent3>
        <a:srgbClr val="000000"/>
      </a:accent3>
      <a:accent4>
        <a:srgbClr val="EDA77A"/>
      </a:accent4>
      <a:accent5>
        <a:srgbClr val="000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NA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_PPT_Template-Learner_P4V4.potx" id="{AEE05A5A-DFFB-4020-834E-1422C7D5E20F}" vid="{076FBB11-A5D6-49DF-BE4C-AA47D4F8E2D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10" ma:contentTypeDescription="Create a new document." ma:contentTypeScope="" ma:versionID="dfb5a0628dda8f73de9dc710c42b0ccc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6cd0bb2f4a7735aea4ee528a7916dcea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26BDBE-A8DD-49B0-B6E3-0F8216F581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70D745-26B3-4601-974D-B6B1F6939BCF}">
  <ds:schemaRefs>
    <ds:schemaRef ds:uri="http://purl.org/dc/elements/1.1/"/>
    <ds:schemaRef ds:uri="http://schemas.microsoft.com/office/2006/metadata/properties"/>
    <ds:schemaRef ds:uri="6c2c260b-7b8b-4528-a165-310b68aa19c0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1cdd075-c344-4c65-8551-ba9dc45e0196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58CE94-EBB2-4F02-9DE2-D339373D0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NAS_PPT_Template-Learner_P4V4</Template>
  <TotalTime>213</TotalTime>
  <Words>312</Words>
  <Application>Microsoft Office PowerPoint</Application>
  <PresentationFormat>On-screen Show (4:3)</PresentationFormat>
  <Paragraphs>116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Lato</vt:lpstr>
      <vt:lpstr>Lucida Grande</vt:lpstr>
      <vt:lpstr>Montserrat</vt:lpstr>
      <vt:lpstr>NAS PowerPoint Template Learner</vt:lpstr>
      <vt:lpstr>Kantar Public PowerPoint template 16x9</vt:lpstr>
      <vt:lpstr>2_NAS PowerPoint Template Learner</vt:lpstr>
      <vt:lpstr>1_NAS PowerPoint Template Learner</vt:lpstr>
      <vt:lpstr>PowerPoint Presentation</vt:lpstr>
      <vt:lpstr>An apprenticeship is…</vt:lpstr>
      <vt:lpstr>An apprenticeship can…</vt:lpstr>
      <vt:lpstr>PowerPoint Presentation</vt:lpstr>
      <vt:lpstr>PowerPoint Presentation</vt:lpstr>
      <vt:lpstr>Different delivery models </vt:lpstr>
      <vt:lpstr>Degree apprenticeships available</vt:lpstr>
      <vt:lpstr>Degree apprenticeships coming soon…</vt:lpstr>
      <vt:lpstr>Which employers offer apprenticeships? </vt:lpstr>
      <vt:lpstr>Life as an apprentice </vt:lpstr>
      <vt:lpstr>Do your research – where to look</vt:lpstr>
      <vt:lpstr>Where else to look?</vt:lpstr>
      <vt:lpstr>Contact us</vt:lpstr>
      <vt:lpstr>Any questions?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Tabatha Wincote</dc:creator>
  <cp:lastModifiedBy>Carrie Cain</cp:lastModifiedBy>
  <cp:revision>272</cp:revision>
  <cp:lastPrinted>2018-07-06T14:31:17Z</cp:lastPrinted>
  <dcterms:created xsi:type="dcterms:W3CDTF">2016-10-03T08:20:17Z</dcterms:created>
  <dcterms:modified xsi:type="dcterms:W3CDTF">2021-01-19T13:42:59Z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</Properties>
</file>